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89" r:id="rId3"/>
    <p:sldId id="293" r:id="rId4"/>
    <p:sldId id="290" r:id="rId5"/>
    <p:sldId id="291" r:id="rId6"/>
    <p:sldId id="294" r:id="rId7"/>
    <p:sldId id="29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kendall" initials="rk" lastIdx="12" clrIdx="0">
    <p:extLst>
      <p:ext uri="{19B8F6BF-5375-455C-9EA6-DF929625EA0E}">
        <p15:presenceInfo xmlns:p15="http://schemas.microsoft.com/office/powerpoint/2012/main" userId="8df04c6c88e901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4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95652-0AA3-4701-A0A7-64CF14DEDF81}" v="15" dt="2025-03-11T18:00:29.8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3" autoAdjust="0"/>
    <p:restoredTop sz="93522" autoAdjust="0"/>
  </p:normalViewPr>
  <p:slideViewPr>
    <p:cSldViewPr snapToGrid="0">
      <p:cViewPr varScale="1">
        <p:scale>
          <a:sx n="103" d="100"/>
          <a:sy n="103" d="100"/>
        </p:scale>
        <p:origin x="61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Surrey" userId="234ff0ccaa42d521" providerId="LiveId" clId="{BD795652-0AA3-4701-A0A7-64CF14DEDF81}"/>
    <pc:docChg chg="custSel modSld">
      <pc:chgData name="Mike Surrey" userId="234ff0ccaa42d521" providerId="LiveId" clId="{BD795652-0AA3-4701-A0A7-64CF14DEDF81}" dt="2025-03-11T18:00:33.262" v="24" actId="1076"/>
      <pc:docMkLst>
        <pc:docMk/>
      </pc:docMkLst>
      <pc:sldChg chg="addSp delSp modSp mod">
        <pc:chgData name="Mike Surrey" userId="234ff0ccaa42d521" providerId="LiveId" clId="{BD795652-0AA3-4701-A0A7-64CF14DEDF81}" dt="2025-03-11T18:00:33.262" v="24" actId="1076"/>
        <pc:sldMkLst>
          <pc:docMk/>
          <pc:sldMk cId="2560768538" sldId="291"/>
        </pc:sldMkLst>
        <pc:picChg chg="del">
          <ac:chgData name="Mike Surrey" userId="234ff0ccaa42d521" providerId="LiveId" clId="{BD795652-0AA3-4701-A0A7-64CF14DEDF81}" dt="2025-03-11T17:57:24.394" v="14" actId="478"/>
          <ac:picMkLst>
            <pc:docMk/>
            <pc:sldMk cId="2560768538" sldId="291"/>
            <ac:picMk id="16" creationId="{20F27B33-5779-CC7F-959F-9893B14C4067}"/>
          </ac:picMkLst>
        </pc:picChg>
        <pc:picChg chg="del">
          <ac:chgData name="Mike Surrey" userId="234ff0ccaa42d521" providerId="LiveId" clId="{BD795652-0AA3-4701-A0A7-64CF14DEDF81}" dt="2025-03-11T17:53:11.367" v="10" actId="478"/>
          <ac:picMkLst>
            <pc:docMk/>
            <pc:sldMk cId="2560768538" sldId="291"/>
            <ac:picMk id="19" creationId="{74CEC130-D5C8-FE6E-84EA-A522BB953273}"/>
          </ac:picMkLst>
        </pc:picChg>
        <pc:picChg chg="add mod">
          <ac:chgData name="Mike Surrey" userId="234ff0ccaa42d521" providerId="LiveId" clId="{BD795652-0AA3-4701-A0A7-64CF14DEDF81}" dt="2025-03-11T18:00:33.262" v="24" actId="1076"/>
          <ac:picMkLst>
            <pc:docMk/>
            <pc:sldMk cId="2560768538" sldId="291"/>
            <ac:picMk id="20" creationId="{FA329D2B-CA61-96F1-2382-8FD3E415487E}"/>
          </ac:picMkLst>
        </pc:picChg>
        <pc:picChg chg="add mod">
          <ac:chgData name="Mike Surrey" userId="234ff0ccaa42d521" providerId="LiveId" clId="{BD795652-0AA3-4701-A0A7-64CF14DEDF81}" dt="2025-03-11T18:00:29.871" v="23" actId="1076"/>
          <ac:picMkLst>
            <pc:docMk/>
            <pc:sldMk cId="2560768538" sldId="291"/>
            <ac:picMk id="1026" creationId="{478D7412-C815-B2A0-25B1-916B18C0E168}"/>
          </ac:picMkLst>
        </pc:picChg>
        <pc:picChg chg="del">
          <ac:chgData name="Mike Surrey" userId="234ff0ccaa42d521" providerId="LiveId" clId="{BD795652-0AA3-4701-A0A7-64CF14DEDF81}" dt="2025-03-11T17:53:13.125" v="11" actId="478"/>
          <ac:picMkLst>
            <pc:docMk/>
            <pc:sldMk cId="2560768538" sldId="291"/>
            <ac:picMk id="2052" creationId="{D44FB1FD-F9E1-666D-FE80-E84F0B200E6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B76FD-36DE-514C-8693-61369082409C}" type="datetimeFigureOut">
              <a:rPr lang="es-ES" smtClean="0"/>
              <a:t>11/03/2025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34E0C-00D5-7047-9D68-443967C0A5A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686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3AA68-64C4-0CD3-2916-E7B4ECD1A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3820A3-18B0-CDB8-A5CC-C6D222A70F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AC0D0F-AFB1-3844-BD4E-3B275D4B7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BA62C-756D-A869-2D4C-6BF833F583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34E0C-00D5-7047-9D68-443967C0A5A7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749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34E0C-00D5-7047-9D68-443967C0A5A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800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93D64-5193-13F3-C80B-108502F5A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07DC36-9E62-E6B8-73C4-AE5C89636D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34C351-1356-8D1A-A6D8-83442C737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7D327-C030-612F-B5FA-E4B8D705E5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34E0C-00D5-7047-9D68-443967C0A5A7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5455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34E0C-00D5-7047-9D68-443967C0A5A7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411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BBA19-AAE2-4827-A4DD-D51E85401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4A38BF-7207-49E4-9D73-040EC2CA7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30ECB-7C65-4358-B231-7D3ED6C36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A3567-0A56-44E1-B606-C0AC90B25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8C3DE-9DA8-4158-9862-818BC85D7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17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E9487-C42E-4F86-A3D1-7C9731556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69301-04E0-4AD0-9ACA-15CA9A5FD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B5B1C-AEC4-45C7-889D-C01B31778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FCC25-CA91-4CA6-B131-F7BE70EC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2679E-B824-4971-9EC5-D55D870F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87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1B8E9D-8D25-436A-9D7C-87E291A22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274550-FB5F-4711-8BFA-90EF8717D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74664-ABE6-49E1-A5A0-9085175A1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698C3-1FA3-48F4-B45C-E6D5244F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5F2BA-F41A-42A4-AAAF-86927B0C6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00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D6B34-F7DE-457C-87D6-1EB647A48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EE1C-63F3-47AF-8447-B8F46D51C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7D83F-D73F-43F8-862B-94EBA2D07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4C840-12E2-4BF4-8648-94F111BF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0218A-BC62-48D5-93D1-5B50A93D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8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80FC0-7103-4C66-B927-D11F3FA16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088D7-A9D8-4F73-A89B-F4045CA5A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2BF5-3D74-426E-9679-674BD12E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3AB74-ACC1-4C15-AB8A-445640B1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FFD47-3C75-4922-8C47-8D424357A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19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A487E-A3E1-41AB-A50C-72AB38D2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D6327-EDCE-4A36-9A21-6AFCB26F0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22A581-9B9D-4DCE-BDBD-4953BDCC4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2701-88E8-4E9C-8F41-229EA1E97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0729-9914-4EE6-B616-F8622CBF6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BEB8C-CCA2-4953-918D-AC8F4F31D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88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D7FBF-DD5B-440D-B92C-AEFC96214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3A153-8D9A-4B10-88A0-C1A59545F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D06CE-5598-42FD-99F7-C656B3CE7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3DB622-C02E-468F-A118-9A0F921CFB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19EEB9-9D15-4610-9B46-C458B39350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0804E4-A603-4192-961E-854286CB5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1E8189-1563-49E4-9984-B8F1B563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F0281-39DD-4ABC-A972-110A34090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48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C8B46-5C1E-4D08-8717-31420AF7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B01F7-EE9F-4B5C-9AE3-BE6E0A23B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5458E-10F6-4B9C-B896-7934B2F72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632A-D39D-4B35-9F17-9EAB5EF9B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8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93CE01-3C86-4557-8639-9891150E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BE4EB-6309-4575-AFBD-8AAD6CEC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AD7D4-75B1-43CC-8F26-D2DE1D785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16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AD1BC-EF32-4E67-B9DF-FC1FCBBA1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A0E9F-18CF-4955-8BD1-FD7C4DA72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C1122-257F-43DC-9515-63B6B4D59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BBE0E-3F8F-454E-B5C1-0DE1AA9F5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92BFA-9141-4B64-A26A-A66D7278D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2CBAC-23E8-44CB-BFC1-5FBF9E945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97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FA8BF-6089-40B4-B2FB-DD210B047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A4CEF5-B361-4B14-B968-6698E77F8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428BA2-C597-4FF9-9811-A315912FD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90EA1-7DC5-4BDF-84FF-021E6C3A1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30809-79C8-464B-8955-7EC6573BF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A70B2-530B-4DD3-A62B-6C5C6A7DF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4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BAD6E2-FD35-45BF-B0F6-F91EEDFAE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0EC54-7B33-4D17-8622-9FB566679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8DAAE-BA58-402B-8E5F-634B568DE9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A5E56-2556-4F00-9CAB-6CDE1397BF6B}" type="datetimeFigureOut">
              <a:rPr lang="en-GB" smtClean="0"/>
              <a:t>11/03/2025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99CE9-C076-4AE4-AC61-E8299F4DB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F5A0C-9277-4A50-B1B6-E6D8AD586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C133C-736C-41F8-B894-23CB4088F4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40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99D6257-07FC-428B-A14C-BC2D95C982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995" y="83138"/>
            <a:ext cx="2471932" cy="93655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175566-547E-43D6-9A98-13C09DD4C434}"/>
              </a:ext>
            </a:extLst>
          </p:cNvPr>
          <p:cNvGrpSpPr/>
          <p:nvPr/>
        </p:nvGrpSpPr>
        <p:grpSpPr>
          <a:xfrm>
            <a:off x="-1449589" y="125260"/>
            <a:ext cx="13783356" cy="6607480"/>
            <a:chOff x="-1449589" y="125260"/>
            <a:chExt cx="13783356" cy="66074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DE15AEA-E0C6-4393-B6EE-69A9770C006A}"/>
                </a:ext>
              </a:extLst>
            </p:cNvPr>
            <p:cNvSpPr/>
            <p:nvPr/>
          </p:nvSpPr>
          <p:spPr>
            <a:xfrm>
              <a:off x="-1449589" y="125260"/>
              <a:ext cx="9657928" cy="660748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47E10A4-D513-4F3D-9BA1-2D13AAE9548A}"/>
                </a:ext>
              </a:extLst>
            </p:cNvPr>
            <p:cNvSpPr/>
            <p:nvPr/>
          </p:nvSpPr>
          <p:spPr>
            <a:xfrm>
              <a:off x="-978193" y="680483"/>
              <a:ext cx="7320653" cy="5507666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47173F3-F753-460A-A0AC-CBCEFF6BDE7F}"/>
                </a:ext>
              </a:extLst>
            </p:cNvPr>
            <p:cNvSpPr/>
            <p:nvPr/>
          </p:nvSpPr>
          <p:spPr>
            <a:xfrm>
              <a:off x="-563522" y="1360967"/>
              <a:ext cx="6241311" cy="4146698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91FCA80-E6CB-4E9F-9078-1026C7006396}"/>
                </a:ext>
              </a:extLst>
            </p:cNvPr>
            <p:cNvGrpSpPr/>
            <p:nvPr/>
          </p:nvGrpSpPr>
          <p:grpSpPr>
            <a:xfrm>
              <a:off x="2251372" y="1945758"/>
              <a:ext cx="10082395" cy="2877666"/>
              <a:chOff x="2251372" y="1945758"/>
              <a:chExt cx="10082395" cy="287766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968ACC1-08BF-4550-9ABF-88707ACCE352}"/>
                  </a:ext>
                </a:extLst>
              </p:cNvPr>
              <p:cNvSpPr/>
              <p:nvPr/>
            </p:nvSpPr>
            <p:spPr>
              <a:xfrm>
                <a:off x="2262444" y="1945758"/>
                <a:ext cx="10071323" cy="1683268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4F3D888-AD19-4326-9014-40E39CF0DA5D}"/>
                  </a:ext>
                </a:extLst>
              </p:cNvPr>
              <p:cNvSpPr/>
              <p:nvPr/>
            </p:nvSpPr>
            <p:spPr>
              <a:xfrm>
                <a:off x="2251372" y="3140156"/>
                <a:ext cx="10071323" cy="1683268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CD6159-E7AF-4679-943E-DC1A91076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3294" y="2403195"/>
            <a:ext cx="6610531" cy="1198396"/>
          </a:xfrm>
        </p:spPr>
        <p:txBody>
          <a:bodyPr>
            <a:normAutofit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Mike Surrey</a:t>
            </a:r>
            <a:br>
              <a:rPr lang="en-GB" sz="3200" b="1" dirty="0">
                <a:solidFill>
                  <a:schemeClr val="bg1"/>
                </a:solidFill>
              </a:rPr>
            </a:b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8D237E-147C-4C25-81AA-20003673A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6228" y="3702025"/>
            <a:ext cx="6492822" cy="537132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Chair - </a:t>
            </a:r>
            <a:r>
              <a:rPr lang="en-GB" sz="4400" dirty="0" err="1">
                <a:solidFill>
                  <a:schemeClr val="bg1"/>
                </a:solidFill>
              </a:rPr>
              <a:t>Alncom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0CF51-9F5A-7E44-B9DC-B30BF1CA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C133C-736C-41F8-B894-23CB4088F42F}" type="slidenum">
              <a:rPr lang="en-GB" smtClean="0"/>
              <a:t>1</a:t>
            </a:fld>
            <a:endParaRPr lang="en-GB"/>
          </a:p>
        </p:txBody>
      </p:sp>
      <p:pic>
        <p:nvPicPr>
          <p:cNvPr id="13" name="Picture 12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DA4A5CBD-72C8-5DCB-B9E1-7A475BA5C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4" y="2285998"/>
            <a:ext cx="2155376" cy="215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5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46EE31B-70F2-4A16-8FE6-0BF0D88AC400}"/>
              </a:ext>
            </a:extLst>
          </p:cNvPr>
          <p:cNvGrpSpPr/>
          <p:nvPr/>
        </p:nvGrpSpPr>
        <p:grpSpPr>
          <a:xfrm>
            <a:off x="29054" y="36360"/>
            <a:ext cx="11752892" cy="194484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645F51E-A92B-4655-90A1-1FA7ADB14783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A90C38-A3C1-4C74-9044-0FFD99D8B147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A0308-58F7-48A8-AC69-94C692F4F857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EE7120-1DBE-44B2-B8E1-01A0E66972AC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70F6280-1C31-43F4-BCA1-DD4392B98A5A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8750FF-1760-4BD3-8A7A-03773DA05247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92F300-5FC8-4165-BE1C-4EA5DEC3DD83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CE74E33-68F8-475D-9AD1-EBDE7D68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Heritage as a WISP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AE7DCB-72E9-4CFC-BB91-A72D989FE37B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772DC5-FE12-4753-A366-9C3689564651}"/>
              </a:ext>
            </a:extLst>
          </p:cNvPr>
          <p:cNvSpPr/>
          <p:nvPr/>
        </p:nvSpPr>
        <p:spPr>
          <a:xfrm>
            <a:off x="769985" y="1367777"/>
            <a:ext cx="10398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0FD17B-2DA0-4573-A184-ADCCC21A2398}"/>
              </a:ext>
            </a:extLst>
          </p:cNvPr>
          <p:cNvSpPr/>
          <p:nvPr/>
        </p:nvSpPr>
        <p:spPr>
          <a:xfrm>
            <a:off x="767847" y="1305342"/>
            <a:ext cx="11111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1C1A52-7348-4C28-8A68-3F5FFF9E8BAB}"/>
              </a:ext>
            </a:extLst>
          </p:cNvPr>
          <p:cNvSpPr txBox="1"/>
          <p:nvPr/>
        </p:nvSpPr>
        <p:spPr>
          <a:xfrm>
            <a:off x="240802" y="1743327"/>
            <a:ext cx="83748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Started as Alnwick Computerware 40 years ago.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Business Customers demanded better connectivity for IT services.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Expanded as a Retail WISP utilising rural voucher scheme serving 1000+ Customers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Evolved into a FTTP Network in 2021.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23F7AF20-4E22-4A91-8BF9-6347EFD9C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634" y="1620612"/>
            <a:ext cx="3092174" cy="4957470"/>
          </a:xfrm>
          <a:prstGeom prst="rect">
            <a:avLst/>
          </a:prstGeom>
        </p:spPr>
      </p:pic>
      <p:pic>
        <p:nvPicPr>
          <p:cNvPr id="15" name="Picture 14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FBBEAC05-55BA-7D6C-AD76-D0D8C03DA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1" y="257963"/>
            <a:ext cx="1581226" cy="15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57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0E6B9-1CC8-BAE9-DE25-0F93E8A78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C83D0F6-6755-20FB-D193-59BA384231FC}"/>
              </a:ext>
            </a:extLst>
          </p:cNvPr>
          <p:cNvGrpSpPr/>
          <p:nvPr/>
        </p:nvGrpSpPr>
        <p:grpSpPr>
          <a:xfrm>
            <a:off x="29054" y="36360"/>
            <a:ext cx="11752892" cy="194484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5CDD83D-BC11-7654-232A-97337BE3413B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8C4485C-1B9F-0FEF-CB2D-BA30982DD37E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908011-7D75-A562-BCD3-2F106BAB09DD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CB8AF0D-537E-F14D-88B4-3B0C3CA747E3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EE1601B-2AF1-91EA-1908-4CCE990D5D06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BD83B16-7344-5F69-46A0-211623031441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8B4F11D-4E94-45AA-AFF6-04E7ED85C5EE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08ECBA-DA77-1A5C-9F69-87D4A4779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097B65-4AF0-960A-ABDB-8EAA8A5D5F56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146D44-0683-4B26-C74F-90615FF5F648}"/>
              </a:ext>
            </a:extLst>
          </p:cNvPr>
          <p:cNvSpPr/>
          <p:nvPr/>
        </p:nvSpPr>
        <p:spPr>
          <a:xfrm>
            <a:off x="769985" y="1367777"/>
            <a:ext cx="10398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4F5071-0D7C-C79F-9FB6-17E5C1A5677D}"/>
              </a:ext>
            </a:extLst>
          </p:cNvPr>
          <p:cNvSpPr/>
          <p:nvPr/>
        </p:nvSpPr>
        <p:spPr>
          <a:xfrm>
            <a:off x="767847" y="1305342"/>
            <a:ext cx="11111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65E972-8812-6031-0DE8-B8CC9CD6EB94}"/>
              </a:ext>
            </a:extLst>
          </p:cNvPr>
          <p:cNvSpPr txBox="1"/>
          <p:nvPr/>
        </p:nvSpPr>
        <p:spPr>
          <a:xfrm>
            <a:off x="312746" y="2169334"/>
            <a:ext cx="837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C7F537-B7C5-8EA5-5DD7-77DB6C195BE2}"/>
              </a:ext>
            </a:extLst>
          </p:cNvPr>
          <p:cNvSpPr txBox="1"/>
          <p:nvPr/>
        </p:nvSpPr>
        <p:spPr>
          <a:xfrm>
            <a:off x="2462484" y="595677"/>
            <a:ext cx="92390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Key Partners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2D428AC-776C-96AE-8E6B-5671D9FFF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63" y="2144069"/>
            <a:ext cx="3329558" cy="438099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D42618-27F9-9C49-8E1C-3CCA4FF9E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5887" y="1944720"/>
            <a:ext cx="2438740" cy="10764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CBA86DD-12C4-2159-3188-E0E0742D7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1406" y="1941610"/>
            <a:ext cx="2619695" cy="1076475"/>
          </a:xfrm>
          <a:prstGeom prst="rect">
            <a:avLst/>
          </a:prstGeom>
        </p:spPr>
      </p:pic>
      <p:pic>
        <p:nvPicPr>
          <p:cNvPr id="26" name="x_x__x0000_i1025">
            <a:extLst>
              <a:ext uri="{FF2B5EF4-FFF2-40B4-BE49-F238E27FC236}">
                <a16:creationId xmlns:a16="http://schemas.microsoft.com/office/drawing/2014/main" id="{628CAE1C-F383-56B2-984D-43778C66B8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406" y="4610592"/>
            <a:ext cx="247650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F2989F8-9C34-7771-811B-2D73579EB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635" y="4886908"/>
            <a:ext cx="280035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72BEF5B-D5A0-569D-E1CA-E7F36366D2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5887" y="3417373"/>
            <a:ext cx="2438740" cy="8859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AAA0B46-4345-1B3A-076F-3F70E73147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1406" y="3535815"/>
            <a:ext cx="3037346" cy="545165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1A08185A-5413-2F0B-EAC2-1A3C25458CD6}"/>
              </a:ext>
            </a:extLst>
          </p:cNvPr>
          <p:cNvSpPr/>
          <p:nvPr/>
        </p:nvSpPr>
        <p:spPr>
          <a:xfrm>
            <a:off x="2191109" y="3649792"/>
            <a:ext cx="488549" cy="4657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1FA24C13-564E-26A0-83EA-8EB182219A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1" y="257963"/>
            <a:ext cx="1581226" cy="15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78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46EE31B-70F2-4A16-8FE6-0BF0D88AC400}"/>
              </a:ext>
            </a:extLst>
          </p:cNvPr>
          <p:cNvGrpSpPr/>
          <p:nvPr/>
        </p:nvGrpSpPr>
        <p:grpSpPr>
          <a:xfrm>
            <a:off x="26916" y="6542"/>
            <a:ext cx="11752892" cy="155167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645F51E-A92B-4655-90A1-1FA7ADB14783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A90C38-A3C1-4C74-9044-0FFD99D8B147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A0308-58F7-48A8-AC69-94C692F4F857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EE7120-1DBE-44B2-B8E1-01A0E66972AC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70F6280-1C31-43F4-BCA1-DD4392B98A5A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8750FF-1760-4BD3-8A7A-03773DA05247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92F300-5FC8-4165-BE1C-4EA5DEC3DD83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CE74E33-68F8-475D-9AD1-EBDE7D68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AE7DCB-72E9-4CFC-BB91-A72D989FE37B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772DC5-FE12-4753-A366-9C3689564651}"/>
              </a:ext>
            </a:extLst>
          </p:cNvPr>
          <p:cNvSpPr/>
          <p:nvPr/>
        </p:nvSpPr>
        <p:spPr>
          <a:xfrm>
            <a:off x="542918" y="1367777"/>
            <a:ext cx="32606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0FD17B-2DA0-4573-A184-ADCCC21A2398}"/>
              </a:ext>
            </a:extLst>
          </p:cNvPr>
          <p:cNvSpPr/>
          <p:nvPr/>
        </p:nvSpPr>
        <p:spPr>
          <a:xfrm>
            <a:off x="2486323" y="413192"/>
            <a:ext cx="931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Ultra Rural Fibre Networks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3DF83F-5AAC-416D-B0AB-84B9C3C7580A}"/>
              </a:ext>
            </a:extLst>
          </p:cNvPr>
          <p:cNvSpPr txBox="1"/>
          <p:nvPr/>
        </p:nvSpPr>
        <p:spPr>
          <a:xfrm>
            <a:off x="310608" y="2006085"/>
            <a:ext cx="559466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Fibre Build started in 2021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33,000 Homes Passed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15,000 Homes RFS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5,000 Fibre Customers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800 FWA Customers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1,019KM of Fibre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BD146C-8B34-339D-8ECC-A495846BA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454" y="1235591"/>
            <a:ext cx="4086795" cy="5468113"/>
          </a:xfrm>
          <a:prstGeom prst="rect">
            <a:avLst/>
          </a:prstGeom>
        </p:spPr>
      </p:pic>
      <p:pic>
        <p:nvPicPr>
          <p:cNvPr id="17" name="Picture 16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E7B18ECF-928A-78AE-A26A-20DC1C5927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9" y="23092"/>
            <a:ext cx="1581226" cy="15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46EE31B-70F2-4A16-8FE6-0BF0D88AC400}"/>
              </a:ext>
            </a:extLst>
          </p:cNvPr>
          <p:cNvGrpSpPr/>
          <p:nvPr/>
        </p:nvGrpSpPr>
        <p:grpSpPr>
          <a:xfrm>
            <a:off x="29054" y="6543"/>
            <a:ext cx="11752892" cy="194484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645F51E-A92B-4655-90A1-1FA7ADB14783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A90C38-A3C1-4C74-9044-0FFD99D8B147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A0308-58F7-48A8-AC69-94C692F4F857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EE7120-1DBE-44B2-B8E1-01A0E66972AC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70F6280-1C31-43F4-BCA1-DD4392B98A5A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8750FF-1760-4BD3-8A7A-03773DA05247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92F300-5FC8-4165-BE1C-4EA5DEC3DD83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CE74E33-68F8-475D-9AD1-EBDE7D68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AE7DCB-72E9-4CFC-BB91-A72D989FE37B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772DC5-FE12-4753-A366-9C3689564651}"/>
              </a:ext>
            </a:extLst>
          </p:cNvPr>
          <p:cNvSpPr/>
          <p:nvPr/>
        </p:nvSpPr>
        <p:spPr>
          <a:xfrm>
            <a:off x="769985" y="1367777"/>
            <a:ext cx="10398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0FD17B-2DA0-4573-A184-ADCCC21A2398}"/>
              </a:ext>
            </a:extLst>
          </p:cNvPr>
          <p:cNvSpPr/>
          <p:nvPr/>
        </p:nvSpPr>
        <p:spPr>
          <a:xfrm>
            <a:off x="767847" y="1305342"/>
            <a:ext cx="11111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1C1A52-7348-4C28-8A68-3F5FFF9E8BAB}"/>
              </a:ext>
            </a:extLst>
          </p:cNvPr>
          <p:cNvSpPr txBox="1"/>
          <p:nvPr/>
        </p:nvSpPr>
        <p:spPr>
          <a:xfrm>
            <a:off x="312746" y="2169334"/>
            <a:ext cx="837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6D264-7941-45A9-9E3F-C733E49915FF}"/>
              </a:ext>
            </a:extLst>
          </p:cNvPr>
          <p:cNvSpPr txBox="1"/>
          <p:nvPr/>
        </p:nvSpPr>
        <p:spPr>
          <a:xfrm>
            <a:off x="2409746" y="574388"/>
            <a:ext cx="93316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In House Build Team and Machinery</a:t>
            </a:r>
          </a:p>
        </p:txBody>
      </p:sp>
      <p:pic>
        <p:nvPicPr>
          <p:cNvPr id="15" name="Picture 14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4C1FFF7D-206F-7B56-39EA-19A930A2C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9" y="177140"/>
            <a:ext cx="1581226" cy="158122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78D7412-C815-B2A0-25B1-916B18C0E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13" y="2110646"/>
            <a:ext cx="5854628" cy="43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A collage of different pictures of animals and a car&#10;&#10;AI-generated content may be incorrect.">
            <a:extLst>
              <a:ext uri="{FF2B5EF4-FFF2-40B4-BE49-F238E27FC236}">
                <a16:creationId xmlns:a16="http://schemas.microsoft.com/office/drawing/2014/main" id="{FA329D2B-CA61-96F1-2382-8FD3E41548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691" y="1416404"/>
            <a:ext cx="2950493" cy="524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68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0E3F7-4469-6C39-698A-2C0A3711E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D75E588-6F61-5261-26CE-B19962C5BB80}"/>
              </a:ext>
            </a:extLst>
          </p:cNvPr>
          <p:cNvGrpSpPr/>
          <p:nvPr/>
        </p:nvGrpSpPr>
        <p:grpSpPr>
          <a:xfrm>
            <a:off x="29054" y="36360"/>
            <a:ext cx="11752892" cy="194484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4FBE-6F30-15A7-11DC-6F5C1989A764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22DB5BC-6588-C2C1-4682-326760EDDEFD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4EFAA70-A163-D295-3133-141C1A929675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BA2AF67-C922-741B-802F-00080B553B17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E8D5F3E-D86C-879E-4006-E15E91E7BB6A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488DC42-7237-53D8-3C7E-431C286EE1EA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BD0824C-4098-96EC-9FC6-BB5D5B3D99DF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3088E8-538D-BD87-CE45-E9E9AA21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00B79F-3DC0-7B65-F4F5-F841E23DFC3B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381DA8-C3EB-16A0-3427-877BF996D7C0}"/>
              </a:ext>
            </a:extLst>
          </p:cNvPr>
          <p:cNvSpPr/>
          <p:nvPr/>
        </p:nvSpPr>
        <p:spPr>
          <a:xfrm>
            <a:off x="769985" y="1367777"/>
            <a:ext cx="10398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9F1CCF-1B54-6AB3-CC4D-DBD6957717E9}"/>
              </a:ext>
            </a:extLst>
          </p:cNvPr>
          <p:cNvSpPr/>
          <p:nvPr/>
        </p:nvSpPr>
        <p:spPr>
          <a:xfrm>
            <a:off x="767847" y="1305342"/>
            <a:ext cx="11111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9F525A-7AF0-0F03-7D30-59E113F31F3A}"/>
              </a:ext>
            </a:extLst>
          </p:cNvPr>
          <p:cNvSpPr txBox="1"/>
          <p:nvPr/>
        </p:nvSpPr>
        <p:spPr>
          <a:xfrm>
            <a:off x="312746" y="2169334"/>
            <a:ext cx="837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0A32DD-688B-5341-3C40-361717393072}"/>
              </a:ext>
            </a:extLst>
          </p:cNvPr>
          <p:cNvSpPr txBox="1"/>
          <p:nvPr/>
        </p:nvSpPr>
        <p:spPr>
          <a:xfrm>
            <a:off x="2462484" y="595677"/>
            <a:ext cx="92390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Trusted Challenger Brand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B67369-11DB-23F8-DBF2-E6AC9FD6A2FD}"/>
              </a:ext>
            </a:extLst>
          </p:cNvPr>
          <p:cNvSpPr txBox="1"/>
          <p:nvPr/>
        </p:nvSpPr>
        <p:spPr>
          <a:xfrm>
            <a:off x="458184" y="4832348"/>
            <a:ext cx="503783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A9569E-9868-B1E5-F644-D668978FE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162" y="1583180"/>
            <a:ext cx="5386646" cy="499115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29C1674-DB8A-8BEC-FC00-B85014969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81" y="2536218"/>
            <a:ext cx="6000621" cy="400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37745955-80D9-3197-1F33-5C2BFEC4F0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89" y="219731"/>
            <a:ext cx="1581226" cy="15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2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46EE31B-70F2-4A16-8FE6-0BF0D88AC400}"/>
              </a:ext>
            </a:extLst>
          </p:cNvPr>
          <p:cNvGrpSpPr/>
          <p:nvPr/>
        </p:nvGrpSpPr>
        <p:grpSpPr>
          <a:xfrm>
            <a:off x="29054" y="36360"/>
            <a:ext cx="11752892" cy="1944840"/>
            <a:chOff x="219554" y="226860"/>
            <a:chExt cx="11752892" cy="194484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645F51E-A92B-4655-90A1-1FA7ADB14783}"/>
                </a:ext>
              </a:extLst>
            </p:cNvPr>
            <p:cNvSpPr/>
            <p:nvPr/>
          </p:nvSpPr>
          <p:spPr>
            <a:xfrm>
              <a:off x="219554" y="226860"/>
              <a:ext cx="3092174" cy="19448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A90C38-A3C1-4C74-9044-0FFD99D8B147}"/>
                </a:ext>
              </a:extLst>
            </p:cNvPr>
            <p:cNvSpPr/>
            <p:nvPr/>
          </p:nvSpPr>
          <p:spPr>
            <a:xfrm>
              <a:off x="370481" y="390284"/>
              <a:ext cx="2343850" cy="162112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A0308-58F7-48A8-AC69-94C692F4F857}"/>
                </a:ext>
              </a:extLst>
            </p:cNvPr>
            <p:cNvSpPr/>
            <p:nvPr/>
          </p:nvSpPr>
          <p:spPr>
            <a:xfrm>
              <a:off x="503246" y="590577"/>
              <a:ext cx="1998278" cy="12205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EE7120-1DBE-44B2-B8E1-01A0E66972AC}"/>
                </a:ext>
              </a:extLst>
            </p:cNvPr>
            <p:cNvGrpSpPr/>
            <p:nvPr/>
          </p:nvGrpSpPr>
          <p:grpSpPr>
            <a:xfrm>
              <a:off x="1419987" y="762704"/>
              <a:ext cx="10552459" cy="847010"/>
              <a:chOff x="957366" y="608243"/>
              <a:chExt cx="10625034" cy="6028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70F6280-1C31-43F4-BCA1-DD4392B98A5A}"/>
                  </a:ext>
                </a:extLst>
              </p:cNvPr>
              <p:cNvSpPr/>
              <p:nvPr/>
            </p:nvSpPr>
            <p:spPr>
              <a:xfrm>
                <a:off x="959519" y="608243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8750FF-1760-4BD3-8A7A-03773DA05247}"/>
                  </a:ext>
                </a:extLst>
              </p:cNvPr>
              <p:cNvSpPr/>
              <p:nvPr/>
            </p:nvSpPr>
            <p:spPr>
              <a:xfrm>
                <a:off x="957366" y="858462"/>
                <a:ext cx="10622881" cy="352634"/>
              </a:xfrm>
              <a:prstGeom prst="rect">
                <a:avLst/>
              </a:prstGeom>
              <a:solidFill>
                <a:srgbClr val="324445"/>
              </a:solidFill>
              <a:ln>
                <a:solidFill>
                  <a:srgbClr val="3244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92F300-5FC8-4165-BE1C-4EA5DEC3DD83}"/>
                </a:ext>
              </a:extLst>
            </p:cNvPr>
            <p:cNvSpPr/>
            <p:nvPr/>
          </p:nvSpPr>
          <p:spPr>
            <a:xfrm>
              <a:off x="601968" y="765834"/>
              <a:ext cx="1623814" cy="83872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244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CE74E33-68F8-475D-9AD1-EBDE7D68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742" y="646963"/>
            <a:ext cx="9455909" cy="7025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AE7DCB-72E9-4CFC-BB91-A72D989FE37B}"/>
              </a:ext>
            </a:extLst>
          </p:cNvPr>
          <p:cNvSpPr/>
          <p:nvPr/>
        </p:nvSpPr>
        <p:spPr>
          <a:xfrm>
            <a:off x="631371" y="5749572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772DC5-FE12-4753-A366-9C3689564651}"/>
              </a:ext>
            </a:extLst>
          </p:cNvPr>
          <p:cNvSpPr/>
          <p:nvPr/>
        </p:nvSpPr>
        <p:spPr>
          <a:xfrm>
            <a:off x="769985" y="1367777"/>
            <a:ext cx="10398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r>
              <a:rPr lang="en-GB" dirty="0">
                <a:solidFill>
                  <a:srgbClr val="672526"/>
                </a:solidFill>
                <a:latin typeface="Helvetica Neue"/>
              </a:rPr>
              <a:t>.</a:t>
            </a: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  <a:p>
            <a:endParaRPr lang="en-GB" dirty="0">
              <a:solidFill>
                <a:srgbClr val="672526"/>
              </a:solidFill>
              <a:latin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0FD17B-2DA0-4573-A184-ADCCC21A2398}"/>
              </a:ext>
            </a:extLst>
          </p:cNvPr>
          <p:cNvSpPr/>
          <p:nvPr/>
        </p:nvSpPr>
        <p:spPr>
          <a:xfrm>
            <a:off x="767847" y="1305342"/>
            <a:ext cx="11111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1C1A52-7348-4C28-8A68-3F5FFF9E8BAB}"/>
              </a:ext>
            </a:extLst>
          </p:cNvPr>
          <p:cNvSpPr txBox="1"/>
          <p:nvPr/>
        </p:nvSpPr>
        <p:spPr>
          <a:xfrm>
            <a:off x="312746" y="2169334"/>
            <a:ext cx="837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FCD093-06C9-44F5-A8A0-CC68B152D858}"/>
              </a:ext>
            </a:extLst>
          </p:cNvPr>
          <p:cNvSpPr txBox="1"/>
          <p:nvPr/>
        </p:nvSpPr>
        <p:spPr>
          <a:xfrm>
            <a:off x="2462484" y="595677"/>
            <a:ext cx="92390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Supporting the Local Community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B43095-822E-46DA-8327-EBEB5CCE5162}"/>
              </a:ext>
            </a:extLst>
          </p:cNvPr>
          <p:cNvSpPr txBox="1"/>
          <p:nvPr/>
        </p:nvSpPr>
        <p:spPr>
          <a:xfrm>
            <a:off x="458184" y="4832348"/>
            <a:ext cx="503783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EF8390B-9FAE-CA53-0044-58BAFED07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34" y="2021199"/>
            <a:ext cx="4008076" cy="454090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6A061E-F40A-F472-054F-25C3B4C0D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358" y="1767007"/>
            <a:ext cx="4908896" cy="4894416"/>
          </a:xfrm>
          <a:prstGeom prst="rect">
            <a:avLst/>
          </a:prstGeom>
        </p:spPr>
      </p:pic>
      <p:pic>
        <p:nvPicPr>
          <p:cNvPr id="24" name="Picture 23" descr="A black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D230EBFD-E685-6D89-230F-DDA19979B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1" y="257963"/>
            <a:ext cx="1581226" cy="15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10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47824</TotalTime>
  <Words>116</Words>
  <Application>Microsoft Office PowerPoint</Application>
  <PresentationFormat>Widescreen</PresentationFormat>
  <Paragraphs>64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Helvetica Neue</vt:lpstr>
      <vt:lpstr>Office Theme</vt:lpstr>
      <vt:lpstr>Mike Surrey </vt:lpstr>
      <vt:lpstr>      Heritage as a WISP</vt:lpstr>
      <vt:lpstr>      </vt:lpstr>
      <vt:lpstr>      </vt:lpstr>
      <vt:lpstr>      </vt:lpstr>
      <vt:lpstr>      </vt:lpstr>
      <vt:lpstr>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Daly</dc:creator>
  <cp:lastModifiedBy>Mike Surrey</cp:lastModifiedBy>
  <cp:revision>235</cp:revision>
  <cp:lastPrinted>2019-04-03T08:55:54Z</cp:lastPrinted>
  <dcterms:created xsi:type="dcterms:W3CDTF">2019-02-21T18:35:24Z</dcterms:created>
  <dcterms:modified xsi:type="dcterms:W3CDTF">2025-03-11T18:00:35Z</dcterms:modified>
</cp:coreProperties>
</file>