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sldIdLst>
    <p:sldId id="257" r:id="rId5"/>
    <p:sldId id="258" r:id="rId6"/>
    <p:sldId id="259" r:id="rId7"/>
    <p:sldId id="260" r:id="rId8"/>
    <p:sldId id="261" r:id="rId9"/>
  </p:sldIdLst>
  <p:sldSz cx="12192000" cy="6858000"/>
  <p:notesSz cx="6858000" cy="9144000"/>
  <p:defaultTextStyle>
    <a:defPPr>
      <a:defRPr lang="en-US"/>
    </a:defPPr>
    <a:lvl1pPr marL="0" algn="l" defTabSz="91427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39" algn="l" defTabSz="91427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78" algn="l" defTabSz="91427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17" algn="l" defTabSz="91427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556" algn="l" defTabSz="91427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695" algn="l" defTabSz="91427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834" algn="l" defTabSz="91427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99973" algn="l" defTabSz="91427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112" algn="l" defTabSz="91427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263B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01" autoAdjust="0"/>
    <p:restoredTop sz="94698"/>
  </p:normalViewPr>
  <p:slideViewPr>
    <p:cSldViewPr snapToGrid="0" snapToObjects="1">
      <p:cViewPr varScale="1">
        <p:scale>
          <a:sx n="80" d="100"/>
          <a:sy n="80" d="100"/>
        </p:scale>
        <p:origin x="76" y="5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sv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2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svg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sv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sv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Red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phic 12">
            <a:extLst>
              <a:ext uri="{FF2B5EF4-FFF2-40B4-BE49-F238E27FC236}">
                <a16:creationId xmlns:a16="http://schemas.microsoft.com/office/drawing/2014/main" id="{C2A75781-2864-B749-B749-39960549B1D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r="509" b="525"/>
          <a:stretch/>
        </p:blipFill>
        <p:spPr>
          <a:xfrm>
            <a:off x="6096000" y="3200985"/>
            <a:ext cx="6096000" cy="3657015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4603D06C-0A2D-8445-A793-8F1EECFD61B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03213" y="1586753"/>
            <a:ext cx="7645400" cy="1976476"/>
          </a:xfrm>
        </p:spPr>
        <p:txBody>
          <a:bodyPr anchor="b">
            <a:noAutofit/>
          </a:bodyPr>
          <a:lstStyle>
            <a:lvl1pPr algn="l">
              <a:lnSpc>
                <a:spcPct val="86000"/>
              </a:lnSpc>
              <a:defRPr sz="4800" b="1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</a:t>
            </a:r>
            <a:br>
              <a:rPr lang="en-GB" dirty="0"/>
            </a:br>
            <a:r>
              <a:rPr lang="en-GB" dirty="0"/>
              <a:t>Master title style</a:t>
            </a:r>
            <a:endParaRPr lang="en-US" dirty="0"/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0568E753-F4E7-AD4A-9618-B127EE53471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3213" y="3991145"/>
            <a:ext cx="7645400" cy="339773"/>
          </a:xfrm>
        </p:spPr>
        <p:txBody>
          <a:bodyPr wrap="square" anchor="t">
            <a:spAutoFit/>
          </a:bodyPr>
          <a:lstStyle>
            <a:lvl1pPr marL="0" indent="0" algn="l">
              <a:lnSpc>
                <a:spcPct val="92000"/>
              </a:lnSpc>
              <a:buNone/>
              <a:defRPr sz="2400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0B8507E9-82E1-D13A-2893-9D6EA4B4074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03213" y="249425"/>
            <a:ext cx="3705225" cy="295520"/>
          </a:xfrm>
        </p:spPr>
        <p:txBody>
          <a:bodyPr anchor="t"/>
          <a:lstStyle>
            <a:lvl1pPr marL="0" indent="0">
              <a:lnSpc>
                <a:spcPct val="100000"/>
              </a:lnSpc>
              <a:buNone/>
              <a:defRPr sz="1600" b="0">
                <a:solidFill>
                  <a:schemeClr val="bg1"/>
                </a:solidFill>
              </a:defRPr>
            </a:lvl1pPr>
            <a:lvl2pPr marL="0" indent="0">
              <a:lnSpc>
                <a:spcPct val="100000"/>
              </a:lnSpc>
              <a:buFont typeface="Arial" panose="020B0604020202020204" pitchFamily="34" charset="0"/>
              <a:buNone/>
              <a:defRPr sz="1600" b="0">
                <a:solidFill>
                  <a:schemeClr val="bg1"/>
                </a:solidFill>
              </a:defRPr>
            </a:lvl2pPr>
            <a:lvl3pPr marL="0" indent="0">
              <a:lnSpc>
                <a:spcPct val="100000"/>
              </a:lnSpc>
              <a:buFont typeface="Arial" panose="020B0604020202020204" pitchFamily="34" charset="0"/>
              <a:buNone/>
              <a:defRPr sz="1600">
                <a:solidFill>
                  <a:schemeClr val="bg1"/>
                </a:solidFill>
              </a:defRPr>
            </a:lvl3pPr>
            <a:lvl4pPr marL="0" indent="0">
              <a:lnSpc>
                <a:spcPct val="100000"/>
              </a:lnSpc>
              <a:buFont typeface="Arial" panose="020B0604020202020204" pitchFamily="34" charset="0"/>
              <a:buNone/>
              <a:defRPr sz="1600">
                <a:solidFill>
                  <a:schemeClr val="bg1"/>
                </a:solidFill>
              </a:defRPr>
            </a:lvl4pPr>
            <a:lvl5pPr marL="0" indent="0">
              <a:lnSpc>
                <a:spcPct val="100000"/>
              </a:lnSpc>
              <a:buFont typeface="Arial" panose="020B0604020202020204" pitchFamily="34" charset="0"/>
              <a:buNone/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949143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 statement page -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675C381A-C4C5-B64C-A6D7-11F0DE4A0F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3213" y="278578"/>
            <a:ext cx="9844087" cy="221599"/>
          </a:xfr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B10326BF-564C-1145-A7D6-7866FDA35BD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122028" y="300038"/>
            <a:ext cx="769936" cy="461962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3A718E01-D883-5444-B5AB-6ECC074D95C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03213" y="700096"/>
            <a:ext cx="10252800" cy="5508000"/>
          </a:xfrm>
        </p:spPr>
        <p:txBody>
          <a:bodyPr/>
          <a:lstStyle>
            <a:lvl1pPr marL="1363" indent="0">
              <a:lnSpc>
                <a:spcPct val="92000"/>
              </a:lnSpc>
              <a:buNone/>
              <a:defRPr sz="4800" b="1">
                <a:solidFill>
                  <a:schemeClr val="accent2"/>
                </a:solidFill>
              </a:defRPr>
            </a:lvl1pPr>
            <a:lvl2pPr marL="486000" indent="-486000">
              <a:lnSpc>
                <a:spcPct val="100000"/>
              </a:lnSpc>
              <a:buFont typeface="Arial" panose="020B0604020202020204" pitchFamily="34" charset="0"/>
              <a:buChar char="—"/>
              <a:defRPr sz="3000" b="0">
                <a:solidFill>
                  <a:schemeClr val="accent2"/>
                </a:solidFill>
              </a:defRPr>
            </a:lvl2pPr>
            <a:lvl3pPr>
              <a:defRPr>
                <a:solidFill>
                  <a:schemeClr val="accent2"/>
                </a:solidFill>
              </a:defRPr>
            </a:lvl3pPr>
            <a:lvl4pPr>
              <a:defRPr>
                <a:solidFill>
                  <a:schemeClr val="accent2"/>
                </a:solidFill>
              </a:defRPr>
            </a:lvl4pPr>
            <a:lvl5pPr>
              <a:defRPr>
                <a:solidFill>
                  <a:schemeClr val="accent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674331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 statement page -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D3050008-02B2-C045-B309-8D9421366E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3213" y="278578"/>
            <a:ext cx="9844087" cy="221599"/>
          </a:xfrm>
        </p:spPr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A0237B7A-C247-394D-9109-074071F898C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122028" y="300038"/>
            <a:ext cx="769936" cy="461962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2E9B77F-6932-C54A-AD1E-85A74CA8E11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03213" y="700096"/>
            <a:ext cx="10252800" cy="5508000"/>
          </a:xfrm>
        </p:spPr>
        <p:txBody>
          <a:bodyPr/>
          <a:lstStyle>
            <a:lvl1pPr marL="1363" indent="0">
              <a:lnSpc>
                <a:spcPct val="92000"/>
              </a:lnSpc>
              <a:buNone/>
              <a:defRPr sz="4800" b="1">
                <a:solidFill>
                  <a:schemeClr val="accent3"/>
                </a:solidFill>
              </a:defRPr>
            </a:lvl1pPr>
            <a:lvl2pPr marL="486000" indent="-486000">
              <a:lnSpc>
                <a:spcPct val="100000"/>
              </a:lnSpc>
              <a:buFont typeface="Arial" panose="020B0604020202020204" pitchFamily="34" charset="0"/>
              <a:buChar char="—"/>
              <a:defRPr sz="3000" b="0">
                <a:solidFill>
                  <a:schemeClr val="accent3"/>
                </a:solidFill>
              </a:defRPr>
            </a:lvl2pPr>
            <a:lvl3pPr>
              <a:defRPr>
                <a:solidFill>
                  <a:schemeClr val="accent3"/>
                </a:solidFill>
              </a:defRPr>
            </a:lvl3pPr>
            <a:lvl4pPr>
              <a:defRPr>
                <a:solidFill>
                  <a:schemeClr val="accent3"/>
                </a:solidFill>
              </a:defRPr>
            </a:lvl4pPr>
            <a:lvl5pPr>
              <a:defRPr>
                <a:solidFill>
                  <a:schemeClr val="accent3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045355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 statement page - cya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4433BE4E-EC78-304A-A24A-BFB1400BB2C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03213" y="700096"/>
            <a:ext cx="10252800" cy="5508000"/>
          </a:xfrm>
        </p:spPr>
        <p:txBody>
          <a:bodyPr/>
          <a:lstStyle>
            <a:lvl1pPr marL="1363" indent="0">
              <a:lnSpc>
                <a:spcPct val="92000"/>
              </a:lnSpc>
              <a:buNone/>
              <a:defRPr sz="4800" b="1">
                <a:solidFill>
                  <a:schemeClr val="accent1"/>
                </a:solidFill>
              </a:defRPr>
            </a:lvl1pPr>
            <a:lvl2pPr marL="486000" indent="-486000">
              <a:lnSpc>
                <a:spcPct val="100000"/>
              </a:lnSpc>
              <a:buFont typeface="Arial" panose="020B0604020202020204" pitchFamily="34" charset="0"/>
              <a:buChar char="—"/>
              <a:defRPr sz="3000" b="0"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33BACB42-C9F8-B444-9C5D-282604C5159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122028" y="300038"/>
            <a:ext cx="769936" cy="461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71061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points - red back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675C381A-C4C5-B64C-A6D7-11F0DE4A0F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3213" y="278578"/>
            <a:ext cx="9844087" cy="22159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B10326BF-564C-1145-A7D6-7866FDA35BD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122028" y="300038"/>
            <a:ext cx="769936" cy="461962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7E8F90-32AC-E248-A13E-A4F6274E666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03213" y="673200"/>
            <a:ext cx="10252800" cy="5508000"/>
          </a:xfrm>
        </p:spPr>
        <p:txBody>
          <a:bodyPr/>
          <a:lstStyle>
            <a:lvl1pPr marL="392113" indent="-390525">
              <a:lnSpc>
                <a:spcPct val="92000"/>
              </a:lnSpc>
              <a:tabLst/>
              <a:defRPr sz="2400" b="1">
                <a:solidFill>
                  <a:schemeClr val="bg1"/>
                </a:solidFill>
              </a:defRPr>
            </a:lvl1pPr>
            <a:lvl2pPr marL="579438" indent="-193675">
              <a:lnSpc>
                <a:spcPct val="92000"/>
              </a:lnSpc>
              <a:tabLst/>
              <a:defRPr sz="2400">
                <a:solidFill>
                  <a:schemeClr val="accent5"/>
                </a:solidFill>
              </a:defRPr>
            </a:lvl2pPr>
            <a:lvl3pPr>
              <a:defRPr sz="4000">
                <a:solidFill>
                  <a:schemeClr val="bg1"/>
                </a:solidFill>
              </a:defRPr>
            </a:lvl3pPr>
            <a:lvl4pPr>
              <a:lnSpc>
                <a:spcPct val="92000"/>
              </a:lnSpc>
              <a:defRPr sz="2400">
                <a:solidFill>
                  <a:schemeClr val="bg1"/>
                </a:solidFill>
              </a:defRPr>
            </a:lvl4pPr>
            <a:lvl5pPr>
              <a:lnSpc>
                <a:spcPct val="92000"/>
              </a:lnSpc>
              <a:defRPr sz="2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683356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points - purple back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D3050008-02B2-C045-B309-8D9421366E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3213" y="278578"/>
            <a:ext cx="9844087" cy="22159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A0237B7A-C247-394D-9109-074071F898C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122028" y="300038"/>
            <a:ext cx="769936" cy="461962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9FBD5A90-CCFE-9D48-9356-EF971271118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03213" y="673200"/>
            <a:ext cx="10252800" cy="5508000"/>
          </a:xfrm>
        </p:spPr>
        <p:txBody>
          <a:bodyPr/>
          <a:lstStyle>
            <a:lvl1pPr marL="392113" indent="-390525">
              <a:lnSpc>
                <a:spcPct val="92000"/>
              </a:lnSpc>
              <a:tabLst/>
              <a:defRPr sz="2400" b="1">
                <a:solidFill>
                  <a:schemeClr val="bg1"/>
                </a:solidFill>
              </a:defRPr>
            </a:lvl1pPr>
            <a:lvl2pPr marL="579438" indent="-193675">
              <a:lnSpc>
                <a:spcPct val="92000"/>
              </a:lnSpc>
              <a:tabLst/>
              <a:defRPr sz="2400">
                <a:solidFill>
                  <a:schemeClr val="accent6"/>
                </a:solidFill>
              </a:defRPr>
            </a:lvl2pPr>
            <a:lvl3pPr>
              <a:defRPr sz="4000">
                <a:solidFill>
                  <a:schemeClr val="bg1"/>
                </a:solidFill>
              </a:defRPr>
            </a:lvl3pPr>
            <a:lvl4pPr>
              <a:lnSpc>
                <a:spcPct val="92000"/>
              </a:lnSpc>
              <a:defRPr sz="2400">
                <a:solidFill>
                  <a:schemeClr val="bg1"/>
                </a:solidFill>
              </a:defRPr>
            </a:lvl4pPr>
            <a:lvl5pPr>
              <a:lnSpc>
                <a:spcPct val="92000"/>
              </a:lnSpc>
              <a:defRPr sz="2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6527391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points - cyan back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33BACB42-C9F8-B444-9C5D-282604C5159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122028" y="300038"/>
            <a:ext cx="769936" cy="461962"/>
          </a:xfrm>
          <a:prstGeom prst="rect">
            <a:avLst/>
          </a:prstGeom>
        </p:spPr>
      </p:pic>
      <p:sp>
        <p:nvSpPr>
          <p:cNvPr id="5" name="Text Placeholder 7">
            <a:extLst>
              <a:ext uri="{FF2B5EF4-FFF2-40B4-BE49-F238E27FC236}">
                <a16:creationId xmlns:a16="http://schemas.microsoft.com/office/drawing/2014/main" id="{20174DAB-D95F-BC47-BD67-E876E1AD6B8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03213" y="673200"/>
            <a:ext cx="10252800" cy="5508000"/>
          </a:xfrm>
        </p:spPr>
        <p:txBody>
          <a:bodyPr/>
          <a:lstStyle>
            <a:lvl1pPr marL="392113" indent="-390525">
              <a:lnSpc>
                <a:spcPct val="92000"/>
              </a:lnSpc>
              <a:tabLst/>
              <a:defRPr sz="2400" b="1">
                <a:solidFill>
                  <a:schemeClr val="bg1"/>
                </a:solidFill>
              </a:defRPr>
            </a:lvl1pPr>
            <a:lvl2pPr marL="579438" indent="-193675">
              <a:lnSpc>
                <a:spcPct val="92000"/>
              </a:lnSpc>
              <a:tabLst/>
              <a:defRPr sz="2400">
                <a:solidFill>
                  <a:schemeClr val="accent4"/>
                </a:solidFill>
              </a:defRPr>
            </a:lvl2pPr>
            <a:lvl3pPr>
              <a:defRPr sz="4000">
                <a:solidFill>
                  <a:schemeClr val="bg1"/>
                </a:solidFill>
              </a:defRPr>
            </a:lvl3pPr>
            <a:lvl4pPr>
              <a:lnSpc>
                <a:spcPct val="92000"/>
              </a:lnSpc>
              <a:defRPr sz="2400">
                <a:solidFill>
                  <a:schemeClr val="bg1"/>
                </a:solidFill>
              </a:defRPr>
            </a:lvl4pPr>
            <a:lvl5pPr>
              <a:lnSpc>
                <a:spcPct val="92000"/>
              </a:lnSpc>
              <a:defRPr sz="2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2235362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points with photograph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lang="en-GB" smtClean="0">
                <a:solidFill>
                  <a:schemeClr val="bg1"/>
                </a:solidFill>
                <a:effectLst/>
              </a:defRPr>
            </a:lvl1pPr>
          </a:lstStyle>
          <a:p>
            <a:r>
              <a:rPr lang="en-GB" dirty="0">
                <a:effectLst/>
                <a:latin typeface="Arial" panose="020B0604020202020204" pitchFamily="34" charset="0"/>
              </a:rPr>
              <a:t>Bullet points with photography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9F656552-73FD-3E48-AF4B-4899CA6B8DC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22028" y="300038"/>
            <a:ext cx="769936" cy="461962"/>
          </a:xfrm>
          <a:prstGeom prst="rect">
            <a:avLst/>
          </a:prstGeom>
        </p:spPr>
      </p:pic>
      <p:sp>
        <p:nvSpPr>
          <p:cNvPr id="5" name="Text Placeholder 7">
            <a:extLst>
              <a:ext uri="{FF2B5EF4-FFF2-40B4-BE49-F238E27FC236}">
                <a16:creationId xmlns:a16="http://schemas.microsoft.com/office/drawing/2014/main" id="{45242FA8-6000-A243-BB4D-8C36642C1B1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03213" y="673200"/>
            <a:ext cx="10252800" cy="5508000"/>
          </a:xfrm>
        </p:spPr>
        <p:txBody>
          <a:bodyPr/>
          <a:lstStyle>
            <a:lvl1pPr marL="392113" indent="-390525">
              <a:lnSpc>
                <a:spcPct val="92000"/>
              </a:lnSpc>
              <a:tabLst/>
              <a:defRPr sz="2400" b="1">
                <a:solidFill>
                  <a:schemeClr val="bg1"/>
                </a:solidFill>
              </a:defRPr>
            </a:lvl1pPr>
            <a:lvl2pPr marL="579438" indent="-193675">
              <a:lnSpc>
                <a:spcPct val="92000"/>
              </a:lnSpc>
              <a:tabLst/>
              <a:defRPr sz="2400">
                <a:solidFill>
                  <a:schemeClr val="bg1"/>
                </a:solidFill>
              </a:defRPr>
            </a:lvl2pPr>
            <a:lvl3pPr>
              <a:defRPr sz="4000">
                <a:solidFill>
                  <a:schemeClr val="bg1"/>
                </a:solidFill>
              </a:defRPr>
            </a:lvl3pPr>
            <a:lvl4pPr>
              <a:lnSpc>
                <a:spcPct val="92000"/>
              </a:lnSpc>
              <a:defRPr sz="2400">
                <a:solidFill>
                  <a:schemeClr val="bg1"/>
                </a:solidFill>
              </a:defRPr>
            </a:lvl4pPr>
            <a:lvl5pPr>
              <a:lnSpc>
                <a:spcPct val="92000"/>
              </a:lnSpc>
              <a:defRPr sz="2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9078657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points -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9F656552-73FD-3E48-AF4B-4899CA6B8DC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122028" y="300038"/>
            <a:ext cx="769936" cy="461962"/>
          </a:xfrm>
          <a:prstGeom prst="rect">
            <a:avLst/>
          </a:prstGeom>
        </p:spPr>
      </p:pic>
      <p:sp>
        <p:nvSpPr>
          <p:cNvPr id="5" name="Text Placeholder 7">
            <a:extLst>
              <a:ext uri="{FF2B5EF4-FFF2-40B4-BE49-F238E27FC236}">
                <a16:creationId xmlns:a16="http://schemas.microsoft.com/office/drawing/2014/main" id="{488A1725-9D33-244D-AFD2-F073E0EF1BB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03213" y="673200"/>
            <a:ext cx="10252800" cy="5508000"/>
          </a:xfrm>
        </p:spPr>
        <p:txBody>
          <a:bodyPr/>
          <a:lstStyle>
            <a:lvl1pPr marL="392113" indent="-390525">
              <a:lnSpc>
                <a:spcPct val="92000"/>
              </a:lnSpc>
              <a:tabLst/>
              <a:defRPr sz="2400" b="1">
                <a:solidFill>
                  <a:schemeClr val="accent2"/>
                </a:solidFill>
              </a:defRPr>
            </a:lvl1pPr>
            <a:lvl2pPr marL="579438" indent="-193675">
              <a:lnSpc>
                <a:spcPct val="92000"/>
              </a:lnSpc>
              <a:tabLst/>
              <a:defRPr sz="2400">
                <a:solidFill>
                  <a:schemeClr val="accent2"/>
                </a:solidFill>
              </a:defRPr>
            </a:lvl2pPr>
            <a:lvl3pPr>
              <a:defRPr sz="4000">
                <a:solidFill>
                  <a:schemeClr val="accent2"/>
                </a:solidFill>
              </a:defRPr>
            </a:lvl3pPr>
            <a:lvl4pPr>
              <a:lnSpc>
                <a:spcPct val="92000"/>
              </a:lnSpc>
              <a:defRPr sz="2400">
                <a:solidFill>
                  <a:schemeClr val="accent2"/>
                </a:solidFill>
              </a:defRPr>
            </a:lvl4pPr>
            <a:lvl5pPr>
              <a:lnSpc>
                <a:spcPct val="92000"/>
              </a:lnSpc>
              <a:defRPr sz="2400">
                <a:solidFill>
                  <a:schemeClr val="accent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698852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points -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9F656552-73FD-3E48-AF4B-4899CA6B8DC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122028" y="300038"/>
            <a:ext cx="769936" cy="461962"/>
          </a:xfrm>
          <a:prstGeom prst="rect">
            <a:avLst/>
          </a:prstGeom>
        </p:spPr>
      </p:pic>
      <p:sp>
        <p:nvSpPr>
          <p:cNvPr id="5" name="Text Placeholder 7">
            <a:extLst>
              <a:ext uri="{FF2B5EF4-FFF2-40B4-BE49-F238E27FC236}">
                <a16:creationId xmlns:a16="http://schemas.microsoft.com/office/drawing/2014/main" id="{D93EE59F-A653-3448-A60F-899FA572654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03213" y="673200"/>
            <a:ext cx="10252800" cy="5508000"/>
          </a:xfrm>
        </p:spPr>
        <p:txBody>
          <a:bodyPr/>
          <a:lstStyle>
            <a:lvl1pPr marL="392113" indent="-390525">
              <a:lnSpc>
                <a:spcPct val="92000"/>
              </a:lnSpc>
              <a:tabLst/>
              <a:defRPr sz="2400" b="1">
                <a:solidFill>
                  <a:schemeClr val="accent3"/>
                </a:solidFill>
              </a:defRPr>
            </a:lvl1pPr>
            <a:lvl2pPr marL="579438" indent="-193675">
              <a:lnSpc>
                <a:spcPct val="92000"/>
              </a:lnSpc>
              <a:tabLst/>
              <a:defRPr sz="2400">
                <a:solidFill>
                  <a:schemeClr val="accent3"/>
                </a:solidFill>
              </a:defRPr>
            </a:lvl2pPr>
            <a:lvl3pPr>
              <a:defRPr sz="4000">
                <a:solidFill>
                  <a:schemeClr val="accent3"/>
                </a:solidFill>
              </a:defRPr>
            </a:lvl3pPr>
            <a:lvl4pPr>
              <a:lnSpc>
                <a:spcPct val="92000"/>
              </a:lnSpc>
              <a:defRPr sz="2400">
                <a:solidFill>
                  <a:schemeClr val="accent3"/>
                </a:solidFill>
              </a:defRPr>
            </a:lvl4pPr>
            <a:lvl5pPr>
              <a:lnSpc>
                <a:spcPct val="92000"/>
              </a:lnSpc>
              <a:defRPr sz="2400">
                <a:solidFill>
                  <a:schemeClr val="accent3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8098584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points - cya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33BACB42-C9F8-B444-9C5D-282604C5159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122028" y="300038"/>
            <a:ext cx="769936" cy="461962"/>
          </a:xfrm>
          <a:prstGeom prst="rect">
            <a:avLst/>
          </a:prstGeom>
        </p:spPr>
      </p:pic>
      <p:sp>
        <p:nvSpPr>
          <p:cNvPr id="5" name="Text Placeholder 7">
            <a:extLst>
              <a:ext uri="{FF2B5EF4-FFF2-40B4-BE49-F238E27FC236}">
                <a16:creationId xmlns:a16="http://schemas.microsoft.com/office/drawing/2014/main" id="{7FB13BE8-A6A0-7043-8203-1D728952B54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03213" y="673200"/>
            <a:ext cx="10252800" cy="5508000"/>
          </a:xfrm>
        </p:spPr>
        <p:txBody>
          <a:bodyPr/>
          <a:lstStyle>
            <a:lvl1pPr marL="392113" indent="-390525">
              <a:lnSpc>
                <a:spcPct val="92000"/>
              </a:lnSpc>
              <a:tabLst/>
              <a:defRPr sz="2400" b="1">
                <a:solidFill>
                  <a:schemeClr val="accent1"/>
                </a:solidFill>
              </a:defRPr>
            </a:lvl1pPr>
            <a:lvl2pPr marL="579438" indent="-193675">
              <a:lnSpc>
                <a:spcPct val="92000"/>
              </a:lnSpc>
              <a:tabLst/>
              <a:defRPr sz="2400">
                <a:solidFill>
                  <a:schemeClr val="accent1"/>
                </a:solidFill>
              </a:defRPr>
            </a:lvl2pPr>
            <a:lvl3pPr>
              <a:defRPr sz="4000">
                <a:solidFill>
                  <a:schemeClr val="accent1"/>
                </a:solidFill>
              </a:defRPr>
            </a:lvl3pPr>
            <a:lvl4pPr>
              <a:lnSpc>
                <a:spcPct val="92000"/>
              </a:lnSpc>
              <a:defRPr sz="2400">
                <a:solidFill>
                  <a:schemeClr val="accent1"/>
                </a:solidFill>
              </a:defRPr>
            </a:lvl4pPr>
            <a:lvl5pPr>
              <a:lnSpc>
                <a:spcPct val="92000"/>
              </a:lnSpc>
              <a:defRPr sz="24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Purpl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phic 12">
            <a:extLst>
              <a:ext uri="{FF2B5EF4-FFF2-40B4-BE49-F238E27FC236}">
                <a16:creationId xmlns:a16="http://schemas.microsoft.com/office/drawing/2014/main" id="{C2A75781-2864-B749-B749-39960549B1D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r="509" b="525"/>
          <a:stretch/>
        </p:blipFill>
        <p:spPr>
          <a:xfrm>
            <a:off x="6096000" y="3200985"/>
            <a:ext cx="6096000" cy="3657015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93126CAA-8352-B844-9994-55B51600EE4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03213" y="1586753"/>
            <a:ext cx="7645400" cy="1976476"/>
          </a:xfrm>
        </p:spPr>
        <p:txBody>
          <a:bodyPr anchor="b">
            <a:noAutofit/>
          </a:bodyPr>
          <a:lstStyle>
            <a:lvl1pPr algn="l">
              <a:lnSpc>
                <a:spcPct val="86000"/>
              </a:lnSpc>
              <a:defRPr sz="4800" b="1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</a:t>
            </a:r>
            <a:br>
              <a:rPr lang="en-GB" dirty="0"/>
            </a:br>
            <a:r>
              <a:rPr lang="en-GB" dirty="0"/>
              <a:t>Master title style</a:t>
            </a:r>
            <a:endParaRPr lang="en-US" dirty="0"/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EAD2CB4B-C0D9-DF40-802D-43E5D7FD441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3213" y="3991145"/>
            <a:ext cx="7645400" cy="339773"/>
          </a:xfrm>
        </p:spPr>
        <p:txBody>
          <a:bodyPr wrap="square" anchor="t">
            <a:spAutoFit/>
          </a:bodyPr>
          <a:lstStyle>
            <a:lvl1pPr marL="0" indent="0" algn="l">
              <a:lnSpc>
                <a:spcPct val="92000"/>
              </a:lnSpc>
              <a:buNone/>
              <a:defRPr sz="2400">
                <a:solidFill>
                  <a:schemeClr val="accent6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C5EDDB0A-63E6-B2AE-4747-D46E0B41DAD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03213" y="249425"/>
            <a:ext cx="3705225" cy="295520"/>
          </a:xfrm>
        </p:spPr>
        <p:txBody>
          <a:bodyPr anchor="t"/>
          <a:lstStyle>
            <a:lvl1pPr marL="0" indent="0">
              <a:lnSpc>
                <a:spcPct val="100000"/>
              </a:lnSpc>
              <a:buNone/>
              <a:defRPr sz="1600" b="0">
                <a:solidFill>
                  <a:schemeClr val="bg1"/>
                </a:solidFill>
              </a:defRPr>
            </a:lvl1pPr>
            <a:lvl2pPr marL="0" indent="0">
              <a:lnSpc>
                <a:spcPct val="100000"/>
              </a:lnSpc>
              <a:buFont typeface="Arial" panose="020B0604020202020204" pitchFamily="34" charset="0"/>
              <a:buNone/>
              <a:defRPr sz="1600" b="0">
                <a:solidFill>
                  <a:schemeClr val="bg1"/>
                </a:solidFill>
              </a:defRPr>
            </a:lvl2pPr>
            <a:lvl3pPr marL="0" indent="0">
              <a:lnSpc>
                <a:spcPct val="100000"/>
              </a:lnSpc>
              <a:buFont typeface="Arial" panose="020B0604020202020204" pitchFamily="34" charset="0"/>
              <a:buNone/>
              <a:defRPr sz="1600">
                <a:solidFill>
                  <a:schemeClr val="bg1"/>
                </a:solidFill>
              </a:defRPr>
            </a:lvl3pPr>
            <a:lvl4pPr marL="0" indent="0">
              <a:lnSpc>
                <a:spcPct val="100000"/>
              </a:lnSpc>
              <a:buFont typeface="Arial" panose="020B0604020202020204" pitchFamily="34" charset="0"/>
              <a:buNone/>
              <a:defRPr sz="1600">
                <a:solidFill>
                  <a:schemeClr val="bg1"/>
                </a:solidFill>
              </a:defRPr>
            </a:lvl4pPr>
            <a:lvl5pPr marL="0" indent="0">
              <a:lnSpc>
                <a:spcPct val="100000"/>
              </a:lnSpc>
              <a:buFont typeface="Arial" panose="020B0604020202020204" pitchFamily="34" charset="0"/>
              <a:buNone/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771449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points -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2060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9F656552-73FD-3E48-AF4B-4899CA6B8DC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122028" y="300038"/>
            <a:ext cx="769936" cy="461962"/>
          </a:xfrm>
          <a:prstGeom prst="rect">
            <a:avLst/>
          </a:prstGeom>
        </p:spPr>
      </p:pic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41F05CB2-1317-5943-AF32-1E270F31505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03213" y="673200"/>
            <a:ext cx="10252800" cy="5508000"/>
          </a:xfrm>
        </p:spPr>
        <p:txBody>
          <a:bodyPr/>
          <a:lstStyle>
            <a:lvl1pPr marL="392113" indent="-390525">
              <a:lnSpc>
                <a:spcPct val="92000"/>
              </a:lnSpc>
              <a:tabLst/>
              <a:defRPr sz="2400" b="1">
                <a:solidFill>
                  <a:srgbClr val="002060"/>
                </a:solidFill>
              </a:defRPr>
            </a:lvl1pPr>
            <a:lvl2pPr marL="579438" indent="-193675">
              <a:lnSpc>
                <a:spcPct val="92000"/>
              </a:lnSpc>
              <a:tabLst/>
              <a:defRPr sz="2400">
                <a:solidFill>
                  <a:srgbClr val="002060"/>
                </a:solidFill>
              </a:defRPr>
            </a:lvl2pPr>
            <a:lvl3pPr>
              <a:defRPr sz="4000">
                <a:solidFill>
                  <a:srgbClr val="002060"/>
                </a:solidFill>
              </a:defRPr>
            </a:lvl3pPr>
            <a:lvl4pPr>
              <a:lnSpc>
                <a:spcPct val="92000"/>
              </a:lnSpc>
              <a:defRPr sz="2400">
                <a:solidFill>
                  <a:srgbClr val="002060"/>
                </a:solidFill>
              </a:defRPr>
            </a:lvl4pPr>
            <a:lvl5pPr>
              <a:lnSpc>
                <a:spcPct val="92000"/>
              </a:lnSpc>
              <a:defRPr sz="2400">
                <a:solidFill>
                  <a:srgbClr val="002060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9076145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points same size font - red back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675C381A-C4C5-B64C-A6D7-11F0DE4A0F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3213" y="278578"/>
            <a:ext cx="9844087" cy="22159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B10326BF-564C-1145-A7D6-7866FDA35BD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122028" y="300038"/>
            <a:ext cx="769936" cy="461962"/>
          </a:xfrm>
          <a:prstGeom prst="rect">
            <a:avLst/>
          </a:prstGeom>
        </p:spPr>
      </p:pic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D8410250-9CF5-A34A-9085-1EC3EE7C7EB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03213" y="673200"/>
            <a:ext cx="10252800" cy="5508000"/>
          </a:xfrm>
        </p:spPr>
        <p:txBody>
          <a:bodyPr/>
          <a:lstStyle>
            <a:lvl1pPr marL="392113" indent="-390525">
              <a:lnSpc>
                <a:spcPct val="92000"/>
              </a:lnSpc>
              <a:tabLst/>
              <a:defRPr sz="2400" b="0">
                <a:solidFill>
                  <a:schemeClr val="bg1"/>
                </a:solidFill>
              </a:defRPr>
            </a:lvl1pPr>
            <a:lvl2pPr marL="812800" indent="-382588">
              <a:lnSpc>
                <a:spcPct val="92000"/>
              </a:lnSpc>
              <a:buFont typeface="Arial" panose="020B0604020202020204" pitchFamily="34" charset="0"/>
              <a:buChar char="―"/>
              <a:tabLst/>
              <a:defRPr sz="2400" b="0">
                <a:solidFill>
                  <a:schemeClr val="bg1"/>
                </a:solidFill>
              </a:defRPr>
            </a:lvl2pPr>
            <a:lvl3pPr marL="1220788" indent="-376238">
              <a:buFont typeface="Arial" panose="020B0604020202020204" pitchFamily="34" charset="0"/>
              <a:buChar char="—"/>
              <a:tabLst/>
              <a:defRPr sz="2400" b="0">
                <a:solidFill>
                  <a:schemeClr val="bg1"/>
                </a:solidFill>
              </a:defRPr>
            </a:lvl3pPr>
            <a:lvl4pPr marL="1639888" indent="-388938">
              <a:lnSpc>
                <a:spcPct val="92000"/>
              </a:lnSpc>
              <a:buFont typeface="Arial" panose="020B0604020202020204" pitchFamily="34" charset="0"/>
              <a:buChar char="—"/>
              <a:tabLst/>
              <a:defRPr sz="2400" b="0">
                <a:solidFill>
                  <a:schemeClr val="bg1"/>
                </a:solidFill>
              </a:defRPr>
            </a:lvl4pPr>
            <a:lvl5pPr marL="2041525" indent="-384175">
              <a:lnSpc>
                <a:spcPct val="92000"/>
              </a:lnSpc>
              <a:buFont typeface="Arial" panose="020B0604020202020204" pitchFamily="34" charset="0"/>
              <a:buChar char="—"/>
              <a:tabLst/>
              <a:defRPr sz="2400" b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9159124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points same size font - purple back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D3050008-02B2-C045-B309-8D9421366E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3213" y="278578"/>
            <a:ext cx="9844087" cy="22159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A0237B7A-C247-394D-9109-074071F898C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122028" y="300038"/>
            <a:ext cx="769936" cy="461962"/>
          </a:xfrm>
          <a:prstGeom prst="rect">
            <a:avLst/>
          </a:prstGeom>
        </p:spPr>
      </p:pic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FB9F21FC-A12C-D748-AF63-1286894DE4F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03213" y="673200"/>
            <a:ext cx="10252800" cy="5508000"/>
          </a:xfrm>
        </p:spPr>
        <p:txBody>
          <a:bodyPr/>
          <a:lstStyle>
            <a:lvl1pPr marL="392113" indent="-390525">
              <a:lnSpc>
                <a:spcPct val="92000"/>
              </a:lnSpc>
              <a:tabLst/>
              <a:defRPr sz="2400" b="0">
                <a:solidFill>
                  <a:schemeClr val="bg1"/>
                </a:solidFill>
              </a:defRPr>
            </a:lvl1pPr>
            <a:lvl2pPr marL="812800" indent="-382588">
              <a:lnSpc>
                <a:spcPct val="92000"/>
              </a:lnSpc>
              <a:buFont typeface="Arial" panose="020B0604020202020204" pitchFamily="34" charset="0"/>
              <a:buChar char="―"/>
              <a:tabLst/>
              <a:defRPr sz="2400" b="0">
                <a:solidFill>
                  <a:schemeClr val="bg1"/>
                </a:solidFill>
              </a:defRPr>
            </a:lvl2pPr>
            <a:lvl3pPr marL="1220788" indent="-376238">
              <a:buFont typeface="Arial" panose="020B0604020202020204" pitchFamily="34" charset="0"/>
              <a:buChar char="—"/>
              <a:tabLst/>
              <a:defRPr sz="2400" b="0">
                <a:solidFill>
                  <a:schemeClr val="bg1"/>
                </a:solidFill>
              </a:defRPr>
            </a:lvl3pPr>
            <a:lvl4pPr marL="1639888" indent="-388938">
              <a:lnSpc>
                <a:spcPct val="92000"/>
              </a:lnSpc>
              <a:buFont typeface="Arial" panose="020B0604020202020204" pitchFamily="34" charset="0"/>
              <a:buChar char="—"/>
              <a:tabLst/>
              <a:defRPr sz="2400" b="0">
                <a:solidFill>
                  <a:schemeClr val="bg1"/>
                </a:solidFill>
              </a:defRPr>
            </a:lvl4pPr>
            <a:lvl5pPr marL="2041525" indent="-384175">
              <a:lnSpc>
                <a:spcPct val="92000"/>
              </a:lnSpc>
              <a:buFont typeface="Arial" panose="020B0604020202020204" pitchFamily="34" charset="0"/>
              <a:buChar char="—"/>
              <a:tabLst/>
              <a:defRPr sz="2400" b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4170791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points same size font - cyan back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33BACB42-C9F8-B444-9C5D-282604C5159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122028" y="300038"/>
            <a:ext cx="769936" cy="461962"/>
          </a:xfrm>
          <a:prstGeom prst="rect">
            <a:avLst/>
          </a:prstGeom>
        </p:spPr>
      </p:pic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B71EE9A9-F21F-B848-9305-6F2D9DA801B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03213" y="673200"/>
            <a:ext cx="10252800" cy="5508000"/>
          </a:xfrm>
        </p:spPr>
        <p:txBody>
          <a:bodyPr/>
          <a:lstStyle>
            <a:lvl1pPr marL="392113" indent="-390525">
              <a:lnSpc>
                <a:spcPct val="92000"/>
              </a:lnSpc>
              <a:tabLst/>
              <a:defRPr sz="2400" b="0">
                <a:solidFill>
                  <a:schemeClr val="bg1"/>
                </a:solidFill>
              </a:defRPr>
            </a:lvl1pPr>
            <a:lvl2pPr marL="812800" indent="-382588">
              <a:lnSpc>
                <a:spcPct val="92000"/>
              </a:lnSpc>
              <a:buFont typeface="Arial" panose="020B0604020202020204" pitchFamily="34" charset="0"/>
              <a:buChar char="―"/>
              <a:tabLst/>
              <a:defRPr sz="2400" b="0">
                <a:solidFill>
                  <a:schemeClr val="bg1"/>
                </a:solidFill>
              </a:defRPr>
            </a:lvl2pPr>
            <a:lvl3pPr marL="1220788" indent="-376238">
              <a:buFont typeface="Arial" panose="020B0604020202020204" pitchFamily="34" charset="0"/>
              <a:buChar char="—"/>
              <a:tabLst/>
              <a:defRPr sz="2400" b="0">
                <a:solidFill>
                  <a:schemeClr val="bg1"/>
                </a:solidFill>
              </a:defRPr>
            </a:lvl3pPr>
            <a:lvl4pPr marL="1639888" indent="-388938">
              <a:lnSpc>
                <a:spcPct val="92000"/>
              </a:lnSpc>
              <a:buFont typeface="Arial" panose="020B0604020202020204" pitchFamily="34" charset="0"/>
              <a:buChar char="—"/>
              <a:tabLst/>
              <a:defRPr sz="2400" b="0">
                <a:solidFill>
                  <a:schemeClr val="bg1"/>
                </a:solidFill>
              </a:defRPr>
            </a:lvl4pPr>
            <a:lvl5pPr marL="2041525" indent="-384175">
              <a:lnSpc>
                <a:spcPct val="92000"/>
              </a:lnSpc>
              <a:buFont typeface="Arial" panose="020B0604020202020204" pitchFamily="34" charset="0"/>
              <a:buChar char="—"/>
              <a:tabLst/>
              <a:defRPr sz="2400" b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6678852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points same size font - cya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33BACB42-C9F8-B444-9C5D-282604C5159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122028" y="300038"/>
            <a:ext cx="769936" cy="461962"/>
          </a:xfrm>
          <a:prstGeom prst="rect">
            <a:avLst/>
          </a:prstGeom>
        </p:spPr>
      </p:pic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3438310A-C44E-F245-B0C6-D6FD2504381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03213" y="673200"/>
            <a:ext cx="10252800" cy="5508000"/>
          </a:xfrm>
        </p:spPr>
        <p:txBody>
          <a:bodyPr/>
          <a:lstStyle>
            <a:lvl1pPr marL="392113" indent="-390525">
              <a:lnSpc>
                <a:spcPct val="92000"/>
              </a:lnSpc>
              <a:tabLst/>
              <a:defRPr sz="2400" b="0">
                <a:solidFill>
                  <a:schemeClr val="accent1"/>
                </a:solidFill>
              </a:defRPr>
            </a:lvl1pPr>
            <a:lvl2pPr marL="812800" indent="-382588">
              <a:lnSpc>
                <a:spcPct val="92000"/>
              </a:lnSpc>
              <a:buFont typeface="Arial" panose="020B0604020202020204" pitchFamily="34" charset="0"/>
              <a:buChar char="―"/>
              <a:tabLst/>
              <a:defRPr sz="2400" b="0">
                <a:solidFill>
                  <a:schemeClr val="accent1"/>
                </a:solidFill>
              </a:defRPr>
            </a:lvl2pPr>
            <a:lvl3pPr marL="1220788" indent="-376238">
              <a:buFont typeface="Arial" panose="020B0604020202020204" pitchFamily="34" charset="0"/>
              <a:buChar char="—"/>
              <a:tabLst/>
              <a:defRPr sz="2400" b="0">
                <a:solidFill>
                  <a:schemeClr val="accent1"/>
                </a:solidFill>
              </a:defRPr>
            </a:lvl3pPr>
            <a:lvl4pPr marL="1639888" indent="-388938">
              <a:lnSpc>
                <a:spcPct val="92000"/>
              </a:lnSpc>
              <a:buFont typeface="Arial" panose="020B0604020202020204" pitchFamily="34" charset="0"/>
              <a:buChar char="—"/>
              <a:tabLst/>
              <a:defRPr sz="2400" b="0">
                <a:solidFill>
                  <a:schemeClr val="accent1"/>
                </a:solidFill>
              </a:defRPr>
            </a:lvl4pPr>
            <a:lvl5pPr marL="2041525" indent="-384175">
              <a:lnSpc>
                <a:spcPct val="92000"/>
              </a:lnSpc>
              <a:buFont typeface="Arial" panose="020B0604020202020204" pitchFamily="34" charset="0"/>
              <a:buChar char="—"/>
              <a:tabLst/>
              <a:defRPr sz="2400" b="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1207562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points same size font -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9F656552-73FD-3E48-AF4B-4899CA6B8DC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122028" y="300038"/>
            <a:ext cx="769936" cy="461962"/>
          </a:xfrm>
          <a:prstGeom prst="rect">
            <a:avLst/>
          </a:prstGeom>
        </p:spPr>
      </p:pic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335EB602-4761-B74A-8755-8B51BDC4DE9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03213" y="673200"/>
            <a:ext cx="10252800" cy="5508000"/>
          </a:xfrm>
        </p:spPr>
        <p:txBody>
          <a:bodyPr/>
          <a:lstStyle>
            <a:lvl1pPr marL="392113" indent="-390525">
              <a:lnSpc>
                <a:spcPct val="92000"/>
              </a:lnSpc>
              <a:tabLst/>
              <a:defRPr sz="2400" b="0">
                <a:solidFill>
                  <a:schemeClr val="accent2"/>
                </a:solidFill>
              </a:defRPr>
            </a:lvl1pPr>
            <a:lvl2pPr marL="812800" indent="-382588">
              <a:lnSpc>
                <a:spcPct val="92000"/>
              </a:lnSpc>
              <a:buFont typeface="Arial" panose="020B0604020202020204" pitchFamily="34" charset="0"/>
              <a:buChar char="―"/>
              <a:tabLst/>
              <a:defRPr sz="2400" b="0">
                <a:solidFill>
                  <a:schemeClr val="accent2"/>
                </a:solidFill>
              </a:defRPr>
            </a:lvl2pPr>
            <a:lvl3pPr marL="1220788" indent="-376238">
              <a:buFont typeface="Arial" panose="020B0604020202020204" pitchFamily="34" charset="0"/>
              <a:buChar char="—"/>
              <a:tabLst/>
              <a:defRPr sz="2400" b="0">
                <a:solidFill>
                  <a:schemeClr val="accent2"/>
                </a:solidFill>
              </a:defRPr>
            </a:lvl3pPr>
            <a:lvl4pPr marL="1639888" indent="-388938">
              <a:lnSpc>
                <a:spcPct val="92000"/>
              </a:lnSpc>
              <a:buFont typeface="Arial" panose="020B0604020202020204" pitchFamily="34" charset="0"/>
              <a:buChar char="—"/>
              <a:tabLst/>
              <a:defRPr sz="2400" b="0">
                <a:solidFill>
                  <a:schemeClr val="accent2"/>
                </a:solidFill>
              </a:defRPr>
            </a:lvl4pPr>
            <a:lvl5pPr marL="2041525" indent="-384175">
              <a:lnSpc>
                <a:spcPct val="92000"/>
              </a:lnSpc>
              <a:buFont typeface="Arial" panose="020B0604020202020204" pitchFamily="34" charset="0"/>
              <a:buChar char="—"/>
              <a:tabLst/>
              <a:defRPr sz="2400" b="0">
                <a:solidFill>
                  <a:schemeClr val="accent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9722941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points same size font -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9F656552-73FD-3E48-AF4B-4899CA6B8DC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122028" y="300038"/>
            <a:ext cx="769936" cy="461962"/>
          </a:xfrm>
          <a:prstGeom prst="rect">
            <a:avLst/>
          </a:prstGeom>
        </p:spPr>
      </p:pic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B41E232E-2520-9641-ABD9-0827489A107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03213" y="673200"/>
            <a:ext cx="10252800" cy="5508000"/>
          </a:xfrm>
        </p:spPr>
        <p:txBody>
          <a:bodyPr/>
          <a:lstStyle>
            <a:lvl1pPr marL="392113" indent="-390525">
              <a:lnSpc>
                <a:spcPct val="92000"/>
              </a:lnSpc>
              <a:tabLst/>
              <a:defRPr sz="2400" b="0">
                <a:solidFill>
                  <a:schemeClr val="accent3"/>
                </a:solidFill>
              </a:defRPr>
            </a:lvl1pPr>
            <a:lvl2pPr marL="812800" indent="-382588">
              <a:lnSpc>
                <a:spcPct val="92000"/>
              </a:lnSpc>
              <a:buFont typeface="Arial" panose="020B0604020202020204" pitchFamily="34" charset="0"/>
              <a:buChar char="―"/>
              <a:tabLst/>
              <a:defRPr sz="2400" b="0">
                <a:solidFill>
                  <a:schemeClr val="accent3"/>
                </a:solidFill>
              </a:defRPr>
            </a:lvl2pPr>
            <a:lvl3pPr marL="1220788" indent="-376238">
              <a:buFont typeface="Arial" panose="020B0604020202020204" pitchFamily="34" charset="0"/>
              <a:buChar char="—"/>
              <a:tabLst/>
              <a:defRPr sz="2400" b="0">
                <a:solidFill>
                  <a:schemeClr val="accent3"/>
                </a:solidFill>
              </a:defRPr>
            </a:lvl3pPr>
            <a:lvl4pPr marL="1639888" indent="-388938">
              <a:lnSpc>
                <a:spcPct val="92000"/>
              </a:lnSpc>
              <a:buFont typeface="Arial" panose="020B0604020202020204" pitchFamily="34" charset="0"/>
              <a:buChar char="—"/>
              <a:tabLst/>
              <a:defRPr sz="2400" b="0">
                <a:solidFill>
                  <a:schemeClr val="accent3"/>
                </a:solidFill>
              </a:defRPr>
            </a:lvl4pPr>
            <a:lvl5pPr marL="2041525" indent="-384175">
              <a:lnSpc>
                <a:spcPct val="92000"/>
              </a:lnSpc>
              <a:buFont typeface="Arial" panose="020B0604020202020204" pitchFamily="34" charset="0"/>
              <a:buChar char="—"/>
              <a:tabLst/>
              <a:defRPr sz="2400" b="0">
                <a:solidFill>
                  <a:schemeClr val="accent3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409440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points same size font -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2060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9F656552-73FD-3E48-AF4B-4899CA6B8DC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122028" y="300038"/>
            <a:ext cx="769936" cy="461962"/>
          </a:xfrm>
          <a:prstGeom prst="rect">
            <a:avLst/>
          </a:prstGeom>
        </p:spPr>
      </p:pic>
      <p:sp>
        <p:nvSpPr>
          <p:cNvPr id="5" name="Text Placeholder 7">
            <a:extLst>
              <a:ext uri="{FF2B5EF4-FFF2-40B4-BE49-F238E27FC236}">
                <a16:creationId xmlns:a16="http://schemas.microsoft.com/office/drawing/2014/main" id="{F6F2E31B-30D1-A948-B8D9-70D897163EE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03213" y="673200"/>
            <a:ext cx="10252800" cy="5508000"/>
          </a:xfrm>
        </p:spPr>
        <p:txBody>
          <a:bodyPr/>
          <a:lstStyle>
            <a:lvl1pPr marL="392113" indent="-390525">
              <a:lnSpc>
                <a:spcPct val="92000"/>
              </a:lnSpc>
              <a:tabLst/>
              <a:defRPr sz="2400" b="0">
                <a:solidFill>
                  <a:srgbClr val="002060"/>
                </a:solidFill>
              </a:defRPr>
            </a:lvl1pPr>
            <a:lvl2pPr marL="812800" indent="-382588">
              <a:lnSpc>
                <a:spcPct val="92000"/>
              </a:lnSpc>
              <a:buFont typeface="Arial" panose="020B0604020202020204" pitchFamily="34" charset="0"/>
              <a:buChar char="―"/>
              <a:tabLst/>
              <a:defRPr sz="2400" b="0">
                <a:solidFill>
                  <a:srgbClr val="002060"/>
                </a:solidFill>
              </a:defRPr>
            </a:lvl2pPr>
            <a:lvl3pPr marL="1220788" indent="-376238">
              <a:buFont typeface="Arial" panose="020B0604020202020204" pitchFamily="34" charset="0"/>
              <a:buChar char="—"/>
              <a:tabLst/>
              <a:defRPr sz="2400" b="0">
                <a:solidFill>
                  <a:srgbClr val="002060"/>
                </a:solidFill>
              </a:defRPr>
            </a:lvl3pPr>
            <a:lvl4pPr marL="1639888" indent="-388938">
              <a:lnSpc>
                <a:spcPct val="92000"/>
              </a:lnSpc>
              <a:buFont typeface="Arial" panose="020B0604020202020204" pitchFamily="34" charset="0"/>
              <a:buChar char="—"/>
              <a:tabLst/>
              <a:defRPr sz="2400" b="0">
                <a:solidFill>
                  <a:srgbClr val="002060"/>
                </a:solidFill>
              </a:defRPr>
            </a:lvl4pPr>
            <a:lvl5pPr marL="2041525" indent="-384175">
              <a:lnSpc>
                <a:spcPct val="92000"/>
              </a:lnSpc>
              <a:buFont typeface="Arial" panose="020B0604020202020204" pitchFamily="34" charset="0"/>
              <a:buChar char="—"/>
              <a:tabLst/>
              <a:defRPr sz="2400" b="0">
                <a:solidFill>
                  <a:srgbClr val="002060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6217746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points different size font - red back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675C381A-C4C5-B64C-A6D7-11F0DE4A0F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3213" y="278578"/>
            <a:ext cx="9844087" cy="22159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B10326BF-564C-1145-A7D6-7866FDA35BD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122028" y="300038"/>
            <a:ext cx="769936" cy="461962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0FF86489-0108-2742-B527-8A2A79E8506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03213" y="673200"/>
            <a:ext cx="10252800" cy="5508000"/>
          </a:xfrm>
        </p:spPr>
        <p:txBody>
          <a:bodyPr/>
          <a:lstStyle>
            <a:lvl1pPr marL="392113" indent="-390525">
              <a:lnSpc>
                <a:spcPct val="92000"/>
              </a:lnSpc>
              <a:tabLst/>
              <a:defRPr sz="2400" b="0">
                <a:solidFill>
                  <a:schemeClr val="bg1"/>
                </a:solidFill>
              </a:defRPr>
            </a:lvl1pPr>
            <a:lvl2pPr marL="758825" indent="-328613">
              <a:lnSpc>
                <a:spcPct val="92000"/>
              </a:lnSpc>
              <a:buFont typeface="Arial" panose="020B0604020202020204" pitchFamily="34" charset="0"/>
              <a:buChar char="―"/>
              <a:tabLst/>
              <a:defRPr sz="2000" b="0">
                <a:solidFill>
                  <a:schemeClr val="bg1"/>
                </a:solidFill>
              </a:defRPr>
            </a:lvl2pPr>
            <a:lvl3pPr marL="1117600" indent="-341313">
              <a:buFont typeface="Arial" panose="020B0604020202020204" pitchFamily="34" charset="0"/>
              <a:buChar char="—"/>
              <a:tabLst/>
              <a:defRPr sz="1800" b="0">
                <a:solidFill>
                  <a:schemeClr val="bg1"/>
                </a:solidFill>
              </a:defRPr>
            </a:lvl3pPr>
            <a:lvl4pPr marL="1427163" indent="-298450">
              <a:lnSpc>
                <a:spcPct val="92000"/>
              </a:lnSpc>
              <a:buFont typeface="Arial" panose="020B0604020202020204" pitchFamily="34" charset="0"/>
              <a:buChar char="—"/>
              <a:tabLst/>
              <a:defRPr sz="1600" b="0">
                <a:solidFill>
                  <a:schemeClr val="bg1"/>
                </a:solidFill>
              </a:defRPr>
            </a:lvl4pPr>
            <a:lvl5pPr marL="1712913" indent="-266700">
              <a:lnSpc>
                <a:spcPct val="92000"/>
              </a:lnSpc>
              <a:buFont typeface="Arial" panose="020B0604020202020204" pitchFamily="34" charset="0"/>
              <a:buChar char="—"/>
              <a:tabLst/>
              <a:defRPr sz="1400" b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7151206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points different size font - purple back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D3050008-02B2-C045-B309-8D9421366E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3213" y="278578"/>
            <a:ext cx="9844087" cy="22159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A0237B7A-C247-394D-9109-074071F898C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122028" y="300038"/>
            <a:ext cx="769936" cy="461962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3DF19CE3-23D3-1C40-B3C4-D2984CADB65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03213" y="673200"/>
            <a:ext cx="10252800" cy="5508000"/>
          </a:xfrm>
        </p:spPr>
        <p:txBody>
          <a:bodyPr/>
          <a:lstStyle>
            <a:lvl1pPr marL="392113" indent="-390525">
              <a:lnSpc>
                <a:spcPct val="92000"/>
              </a:lnSpc>
              <a:tabLst/>
              <a:defRPr sz="2400" b="0">
                <a:solidFill>
                  <a:schemeClr val="bg1"/>
                </a:solidFill>
              </a:defRPr>
            </a:lvl1pPr>
            <a:lvl2pPr marL="758825" indent="-328613">
              <a:lnSpc>
                <a:spcPct val="92000"/>
              </a:lnSpc>
              <a:buFont typeface="Arial" panose="020B0604020202020204" pitchFamily="34" charset="0"/>
              <a:buChar char="―"/>
              <a:tabLst/>
              <a:defRPr sz="2000" b="0">
                <a:solidFill>
                  <a:schemeClr val="bg1"/>
                </a:solidFill>
              </a:defRPr>
            </a:lvl2pPr>
            <a:lvl3pPr marL="1117600" indent="-341313">
              <a:buFont typeface="Arial" panose="020B0604020202020204" pitchFamily="34" charset="0"/>
              <a:buChar char="—"/>
              <a:tabLst/>
              <a:defRPr sz="1800" b="0">
                <a:solidFill>
                  <a:schemeClr val="bg1"/>
                </a:solidFill>
              </a:defRPr>
            </a:lvl3pPr>
            <a:lvl4pPr marL="1427163" indent="-298450">
              <a:lnSpc>
                <a:spcPct val="92000"/>
              </a:lnSpc>
              <a:buFont typeface="Arial" panose="020B0604020202020204" pitchFamily="34" charset="0"/>
              <a:buChar char="—"/>
              <a:tabLst/>
              <a:defRPr sz="1600" b="0">
                <a:solidFill>
                  <a:schemeClr val="bg1"/>
                </a:solidFill>
              </a:defRPr>
            </a:lvl4pPr>
            <a:lvl5pPr marL="1712913" indent="-266700">
              <a:lnSpc>
                <a:spcPct val="92000"/>
              </a:lnSpc>
              <a:buFont typeface="Arial" panose="020B0604020202020204" pitchFamily="34" charset="0"/>
              <a:buChar char="—"/>
              <a:tabLst/>
              <a:defRPr sz="1400" b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191081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phic 12">
            <a:extLst>
              <a:ext uri="{FF2B5EF4-FFF2-40B4-BE49-F238E27FC236}">
                <a16:creationId xmlns:a16="http://schemas.microsoft.com/office/drawing/2014/main" id="{C2A75781-2864-B749-B749-39960549B1D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r="509" b="525"/>
          <a:stretch/>
        </p:blipFill>
        <p:spPr>
          <a:xfrm>
            <a:off x="6096000" y="3200985"/>
            <a:ext cx="6096000" cy="3657015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31E78670-D966-C24D-AF97-EFE78C3A2AE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03213" y="249425"/>
            <a:ext cx="3705225" cy="295520"/>
          </a:xfrm>
        </p:spPr>
        <p:txBody>
          <a:bodyPr anchor="t"/>
          <a:lstStyle>
            <a:lvl1pPr marL="0" indent="0">
              <a:lnSpc>
                <a:spcPct val="100000"/>
              </a:lnSpc>
              <a:buNone/>
              <a:defRPr sz="1600" b="0">
                <a:solidFill>
                  <a:schemeClr val="bg1"/>
                </a:solidFill>
              </a:defRPr>
            </a:lvl1pPr>
            <a:lvl2pPr marL="0" indent="0">
              <a:lnSpc>
                <a:spcPct val="100000"/>
              </a:lnSpc>
              <a:buFont typeface="Arial" panose="020B0604020202020204" pitchFamily="34" charset="0"/>
              <a:buNone/>
              <a:defRPr sz="1600" b="0">
                <a:solidFill>
                  <a:schemeClr val="bg1"/>
                </a:solidFill>
              </a:defRPr>
            </a:lvl2pPr>
            <a:lvl3pPr marL="0" indent="0">
              <a:lnSpc>
                <a:spcPct val="100000"/>
              </a:lnSpc>
              <a:buFont typeface="Arial" panose="020B0604020202020204" pitchFamily="34" charset="0"/>
              <a:buNone/>
              <a:defRPr sz="1600">
                <a:solidFill>
                  <a:schemeClr val="bg1"/>
                </a:solidFill>
              </a:defRPr>
            </a:lvl3pPr>
            <a:lvl4pPr marL="0" indent="0">
              <a:lnSpc>
                <a:spcPct val="100000"/>
              </a:lnSpc>
              <a:buFont typeface="Arial" panose="020B0604020202020204" pitchFamily="34" charset="0"/>
              <a:buNone/>
              <a:defRPr sz="1600">
                <a:solidFill>
                  <a:schemeClr val="bg1"/>
                </a:solidFill>
              </a:defRPr>
            </a:lvl4pPr>
            <a:lvl5pPr marL="0" indent="0">
              <a:lnSpc>
                <a:spcPct val="100000"/>
              </a:lnSpc>
              <a:buFont typeface="Arial" panose="020B0604020202020204" pitchFamily="34" charset="0"/>
              <a:buNone/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DE8AE1BC-344B-F640-96A9-A50B7590722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03213" y="1586753"/>
            <a:ext cx="7645400" cy="1976476"/>
          </a:xfrm>
        </p:spPr>
        <p:txBody>
          <a:bodyPr anchor="b">
            <a:noAutofit/>
          </a:bodyPr>
          <a:lstStyle>
            <a:lvl1pPr algn="l">
              <a:lnSpc>
                <a:spcPct val="86000"/>
              </a:lnSpc>
              <a:defRPr sz="4800" b="1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</a:t>
            </a:r>
            <a:br>
              <a:rPr lang="en-GB" dirty="0"/>
            </a:br>
            <a:r>
              <a:rPr lang="en-GB" dirty="0"/>
              <a:t>Master title style</a:t>
            </a:r>
            <a:endParaRPr lang="en-US" dirty="0"/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97B8295C-DA29-2246-9A7E-448B50C8FEF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3213" y="3991145"/>
            <a:ext cx="7645400" cy="339773"/>
          </a:xfrm>
        </p:spPr>
        <p:txBody>
          <a:bodyPr wrap="square" anchor="t">
            <a:spAutoFit/>
          </a:bodyPr>
          <a:lstStyle>
            <a:lvl1pPr marL="0" indent="0" algn="l">
              <a:lnSpc>
                <a:spcPct val="92000"/>
              </a:lnSpc>
              <a:buNone/>
              <a:defRPr sz="2400">
                <a:solidFill>
                  <a:schemeClr val="accent4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points different size font - cyan back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33BACB42-C9F8-B444-9C5D-282604C5159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122028" y="300038"/>
            <a:ext cx="769936" cy="461962"/>
          </a:xfrm>
          <a:prstGeom prst="rect">
            <a:avLst/>
          </a:prstGeom>
        </p:spPr>
      </p:pic>
      <p:sp>
        <p:nvSpPr>
          <p:cNvPr id="5" name="Text Placeholder 7">
            <a:extLst>
              <a:ext uri="{FF2B5EF4-FFF2-40B4-BE49-F238E27FC236}">
                <a16:creationId xmlns:a16="http://schemas.microsoft.com/office/drawing/2014/main" id="{8F6D322A-3895-7D44-B5B7-812094D6695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03213" y="673200"/>
            <a:ext cx="10252800" cy="5508000"/>
          </a:xfrm>
        </p:spPr>
        <p:txBody>
          <a:bodyPr/>
          <a:lstStyle>
            <a:lvl1pPr marL="392113" indent="-390525">
              <a:lnSpc>
                <a:spcPct val="92000"/>
              </a:lnSpc>
              <a:tabLst/>
              <a:defRPr sz="2400" b="0">
                <a:solidFill>
                  <a:schemeClr val="bg1"/>
                </a:solidFill>
              </a:defRPr>
            </a:lvl1pPr>
            <a:lvl2pPr marL="758825" indent="-328613">
              <a:lnSpc>
                <a:spcPct val="92000"/>
              </a:lnSpc>
              <a:buFont typeface="Arial" panose="020B0604020202020204" pitchFamily="34" charset="0"/>
              <a:buChar char="―"/>
              <a:tabLst/>
              <a:defRPr sz="2000" b="0">
                <a:solidFill>
                  <a:schemeClr val="bg1"/>
                </a:solidFill>
              </a:defRPr>
            </a:lvl2pPr>
            <a:lvl3pPr marL="1117600" indent="-341313">
              <a:buFont typeface="Arial" panose="020B0604020202020204" pitchFamily="34" charset="0"/>
              <a:buChar char="—"/>
              <a:tabLst/>
              <a:defRPr sz="1800" b="0">
                <a:solidFill>
                  <a:schemeClr val="bg1"/>
                </a:solidFill>
              </a:defRPr>
            </a:lvl3pPr>
            <a:lvl4pPr marL="1427163" indent="-298450">
              <a:lnSpc>
                <a:spcPct val="92000"/>
              </a:lnSpc>
              <a:buFont typeface="Arial" panose="020B0604020202020204" pitchFamily="34" charset="0"/>
              <a:buChar char="—"/>
              <a:tabLst/>
              <a:defRPr sz="1600" b="0">
                <a:solidFill>
                  <a:schemeClr val="bg1"/>
                </a:solidFill>
              </a:defRPr>
            </a:lvl4pPr>
            <a:lvl5pPr marL="1712913" indent="-266700">
              <a:lnSpc>
                <a:spcPct val="92000"/>
              </a:lnSpc>
              <a:buFont typeface="Arial" panose="020B0604020202020204" pitchFamily="34" charset="0"/>
              <a:buChar char="—"/>
              <a:tabLst/>
              <a:defRPr sz="1400" b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0531336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points different size font -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9F656552-73FD-3E48-AF4B-4899CA6B8DC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122028" y="300038"/>
            <a:ext cx="769936" cy="461962"/>
          </a:xfrm>
          <a:prstGeom prst="rect">
            <a:avLst/>
          </a:prstGeom>
        </p:spPr>
      </p:pic>
      <p:sp>
        <p:nvSpPr>
          <p:cNvPr id="5" name="Text Placeholder 7">
            <a:extLst>
              <a:ext uri="{FF2B5EF4-FFF2-40B4-BE49-F238E27FC236}">
                <a16:creationId xmlns:a16="http://schemas.microsoft.com/office/drawing/2014/main" id="{1EF4FB0D-584F-2648-91D4-F66B60A8774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03213" y="673200"/>
            <a:ext cx="10252800" cy="5508000"/>
          </a:xfrm>
        </p:spPr>
        <p:txBody>
          <a:bodyPr/>
          <a:lstStyle>
            <a:lvl1pPr marL="392113" indent="-390525">
              <a:lnSpc>
                <a:spcPct val="92000"/>
              </a:lnSpc>
              <a:tabLst/>
              <a:defRPr sz="2400" b="0">
                <a:solidFill>
                  <a:schemeClr val="accent2"/>
                </a:solidFill>
              </a:defRPr>
            </a:lvl1pPr>
            <a:lvl2pPr marL="758825" indent="-328613">
              <a:lnSpc>
                <a:spcPct val="92000"/>
              </a:lnSpc>
              <a:buFont typeface="Arial" panose="020B0604020202020204" pitchFamily="34" charset="0"/>
              <a:buChar char="―"/>
              <a:tabLst/>
              <a:defRPr sz="2000" b="0">
                <a:solidFill>
                  <a:schemeClr val="accent2"/>
                </a:solidFill>
              </a:defRPr>
            </a:lvl2pPr>
            <a:lvl3pPr marL="1117600" indent="-341313">
              <a:buFont typeface="Arial" panose="020B0604020202020204" pitchFamily="34" charset="0"/>
              <a:buChar char="—"/>
              <a:tabLst/>
              <a:defRPr sz="1800" b="0">
                <a:solidFill>
                  <a:schemeClr val="accent2"/>
                </a:solidFill>
              </a:defRPr>
            </a:lvl3pPr>
            <a:lvl4pPr marL="1427163" indent="-298450">
              <a:lnSpc>
                <a:spcPct val="92000"/>
              </a:lnSpc>
              <a:buFont typeface="Arial" panose="020B0604020202020204" pitchFamily="34" charset="0"/>
              <a:buChar char="—"/>
              <a:tabLst/>
              <a:defRPr sz="1600" b="0">
                <a:solidFill>
                  <a:schemeClr val="accent2"/>
                </a:solidFill>
              </a:defRPr>
            </a:lvl4pPr>
            <a:lvl5pPr marL="1712913" indent="-266700">
              <a:lnSpc>
                <a:spcPct val="92000"/>
              </a:lnSpc>
              <a:buFont typeface="Arial" panose="020B0604020202020204" pitchFamily="34" charset="0"/>
              <a:buChar char="—"/>
              <a:tabLst/>
              <a:defRPr sz="1400" b="0">
                <a:solidFill>
                  <a:schemeClr val="accent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3689920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points different size font -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9F656552-73FD-3E48-AF4B-4899CA6B8DC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122028" y="300038"/>
            <a:ext cx="769936" cy="461962"/>
          </a:xfrm>
          <a:prstGeom prst="rect">
            <a:avLst/>
          </a:prstGeom>
        </p:spPr>
      </p:pic>
      <p:sp>
        <p:nvSpPr>
          <p:cNvPr id="5" name="Text Placeholder 7">
            <a:extLst>
              <a:ext uri="{FF2B5EF4-FFF2-40B4-BE49-F238E27FC236}">
                <a16:creationId xmlns:a16="http://schemas.microsoft.com/office/drawing/2014/main" id="{80B70C34-1DFF-7E4C-8E49-1D58AF058E3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03213" y="673200"/>
            <a:ext cx="10252800" cy="5508000"/>
          </a:xfrm>
        </p:spPr>
        <p:txBody>
          <a:bodyPr/>
          <a:lstStyle>
            <a:lvl1pPr marL="392113" indent="-390525">
              <a:lnSpc>
                <a:spcPct val="92000"/>
              </a:lnSpc>
              <a:tabLst/>
              <a:defRPr sz="2400" b="0">
                <a:solidFill>
                  <a:schemeClr val="accent3"/>
                </a:solidFill>
              </a:defRPr>
            </a:lvl1pPr>
            <a:lvl2pPr marL="758825" indent="-328613">
              <a:lnSpc>
                <a:spcPct val="92000"/>
              </a:lnSpc>
              <a:buFont typeface="Arial" panose="020B0604020202020204" pitchFamily="34" charset="0"/>
              <a:buChar char="―"/>
              <a:tabLst/>
              <a:defRPr sz="2000" b="0">
                <a:solidFill>
                  <a:schemeClr val="accent3"/>
                </a:solidFill>
              </a:defRPr>
            </a:lvl2pPr>
            <a:lvl3pPr marL="1117600" indent="-341313">
              <a:buFont typeface="Arial" panose="020B0604020202020204" pitchFamily="34" charset="0"/>
              <a:buChar char="—"/>
              <a:tabLst/>
              <a:defRPr sz="1800" b="0">
                <a:solidFill>
                  <a:schemeClr val="accent3"/>
                </a:solidFill>
              </a:defRPr>
            </a:lvl3pPr>
            <a:lvl4pPr marL="1427163" indent="-298450">
              <a:lnSpc>
                <a:spcPct val="92000"/>
              </a:lnSpc>
              <a:buFont typeface="Arial" panose="020B0604020202020204" pitchFamily="34" charset="0"/>
              <a:buChar char="—"/>
              <a:tabLst/>
              <a:defRPr sz="1600" b="0">
                <a:solidFill>
                  <a:schemeClr val="accent3"/>
                </a:solidFill>
              </a:defRPr>
            </a:lvl4pPr>
            <a:lvl5pPr marL="1712913" indent="-266700">
              <a:lnSpc>
                <a:spcPct val="92000"/>
              </a:lnSpc>
              <a:buFont typeface="Arial" panose="020B0604020202020204" pitchFamily="34" charset="0"/>
              <a:buChar char="—"/>
              <a:tabLst/>
              <a:defRPr sz="1400" b="0">
                <a:solidFill>
                  <a:schemeClr val="accent3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5699096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points different size font - cya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33BACB42-C9F8-B444-9C5D-282604C5159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122028" y="300038"/>
            <a:ext cx="769936" cy="461962"/>
          </a:xfrm>
          <a:prstGeom prst="rect">
            <a:avLst/>
          </a:prstGeom>
        </p:spPr>
      </p:pic>
      <p:sp>
        <p:nvSpPr>
          <p:cNvPr id="5" name="Text Placeholder 7">
            <a:extLst>
              <a:ext uri="{FF2B5EF4-FFF2-40B4-BE49-F238E27FC236}">
                <a16:creationId xmlns:a16="http://schemas.microsoft.com/office/drawing/2014/main" id="{C1EA76F6-9FFC-2943-BFB1-44481B1BE3B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03213" y="673200"/>
            <a:ext cx="10252800" cy="5508000"/>
          </a:xfrm>
        </p:spPr>
        <p:txBody>
          <a:bodyPr/>
          <a:lstStyle>
            <a:lvl1pPr marL="392113" indent="-390525">
              <a:lnSpc>
                <a:spcPct val="92000"/>
              </a:lnSpc>
              <a:tabLst/>
              <a:defRPr sz="2400" b="0">
                <a:solidFill>
                  <a:schemeClr val="accent1"/>
                </a:solidFill>
              </a:defRPr>
            </a:lvl1pPr>
            <a:lvl2pPr marL="758825" indent="-328613">
              <a:lnSpc>
                <a:spcPct val="92000"/>
              </a:lnSpc>
              <a:buFont typeface="Arial" panose="020B0604020202020204" pitchFamily="34" charset="0"/>
              <a:buChar char="―"/>
              <a:tabLst/>
              <a:defRPr sz="2000" b="0">
                <a:solidFill>
                  <a:schemeClr val="accent1"/>
                </a:solidFill>
              </a:defRPr>
            </a:lvl2pPr>
            <a:lvl3pPr marL="1117600" indent="-341313">
              <a:buFont typeface="Arial" panose="020B0604020202020204" pitchFamily="34" charset="0"/>
              <a:buChar char="—"/>
              <a:tabLst/>
              <a:defRPr sz="1800" b="0">
                <a:solidFill>
                  <a:schemeClr val="accent1"/>
                </a:solidFill>
              </a:defRPr>
            </a:lvl3pPr>
            <a:lvl4pPr marL="1427163" indent="-298450">
              <a:lnSpc>
                <a:spcPct val="92000"/>
              </a:lnSpc>
              <a:buFont typeface="Arial" panose="020B0604020202020204" pitchFamily="34" charset="0"/>
              <a:buChar char="—"/>
              <a:tabLst/>
              <a:defRPr sz="1600" b="0">
                <a:solidFill>
                  <a:schemeClr val="accent1"/>
                </a:solidFill>
              </a:defRPr>
            </a:lvl4pPr>
            <a:lvl5pPr marL="1712913" indent="-266700">
              <a:lnSpc>
                <a:spcPct val="92000"/>
              </a:lnSpc>
              <a:buFont typeface="Arial" panose="020B0604020202020204" pitchFamily="34" charset="0"/>
              <a:buChar char="—"/>
              <a:tabLst/>
              <a:defRPr sz="1400" b="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1530648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points different size font -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2060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9F656552-73FD-3E48-AF4B-4899CA6B8DC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122028" y="300038"/>
            <a:ext cx="769936" cy="461962"/>
          </a:xfrm>
          <a:prstGeom prst="rect">
            <a:avLst/>
          </a:prstGeom>
        </p:spPr>
      </p:pic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67B2CCAC-73DA-4F4D-A1E8-39AFD2C87F6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03213" y="673200"/>
            <a:ext cx="10252800" cy="5508000"/>
          </a:xfrm>
        </p:spPr>
        <p:txBody>
          <a:bodyPr/>
          <a:lstStyle>
            <a:lvl1pPr marL="392113" indent="-390525">
              <a:lnSpc>
                <a:spcPct val="92000"/>
              </a:lnSpc>
              <a:tabLst/>
              <a:defRPr sz="2400" b="0">
                <a:solidFill>
                  <a:srgbClr val="002060"/>
                </a:solidFill>
              </a:defRPr>
            </a:lvl1pPr>
            <a:lvl2pPr marL="758825" indent="-328613">
              <a:lnSpc>
                <a:spcPct val="92000"/>
              </a:lnSpc>
              <a:buFont typeface="Arial" panose="020B0604020202020204" pitchFamily="34" charset="0"/>
              <a:buChar char="―"/>
              <a:tabLst/>
              <a:defRPr sz="2000" b="0">
                <a:solidFill>
                  <a:srgbClr val="002060"/>
                </a:solidFill>
              </a:defRPr>
            </a:lvl2pPr>
            <a:lvl3pPr marL="1117600" indent="-341313">
              <a:buFont typeface="Arial" panose="020B0604020202020204" pitchFamily="34" charset="0"/>
              <a:buChar char="—"/>
              <a:tabLst/>
              <a:defRPr sz="1800" b="0">
                <a:solidFill>
                  <a:srgbClr val="002060"/>
                </a:solidFill>
              </a:defRPr>
            </a:lvl3pPr>
            <a:lvl4pPr marL="1427163" indent="-298450">
              <a:lnSpc>
                <a:spcPct val="92000"/>
              </a:lnSpc>
              <a:buFont typeface="Arial" panose="020B0604020202020204" pitchFamily="34" charset="0"/>
              <a:buChar char="—"/>
              <a:tabLst/>
              <a:defRPr sz="1600" b="0">
                <a:solidFill>
                  <a:srgbClr val="002060"/>
                </a:solidFill>
              </a:defRPr>
            </a:lvl4pPr>
            <a:lvl5pPr marL="1712913" indent="-266700">
              <a:lnSpc>
                <a:spcPct val="92000"/>
              </a:lnSpc>
              <a:buFont typeface="Arial" panose="020B0604020202020204" pitchFamily="34" charset="0"/>
              <a:buChar char="—"/>
              <a:tabLst/>
              <a:defRPr sz="1400" b="0">
                <a:solidFill>
                  <a:srgbClr val="002060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3412732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 -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62974A84-AE47-4E49-B02C-3D744F3C363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6000" cy="6858000"/>
          </a:xfrm>
        </p:spPr>
        <p:txBody>
          <a:bodyPr anchor="ctr"/>
          <a:lstStyle>
            <a:lvl1pPr marL="1363" indent="0" algn="ctr">
              <a:buNone/>
              <a:defRPr sz="18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0E65A1BF-6B53-074E-881C-5500A07040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3214" y="1238654"/>
            <a:ext cx="5142845" cy="2334495"/>
          </a:xfrm>
        </p:spPr>
        <p:txBody>
          <a:bodyPr anchor="b"/>
          <a:lstStyle>
            <a:lvl1pPr marL="0" indent="0" algn="l">
              <a:buNone/>
              <a:defRPr sz="4800" b="1">
                <a:solidFill>
                  <a:schemeClr val="accent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CA380877-41DB-1644-A77E-7E8FD232698D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303213" y="3999319"/>
            <a:ext cx="5142845" cy="1500187"/>
          </a:xfrm>
        </p:spPr>
        <p:txBody>
          <a:bodyPr anchor="t"/>
          <a:lstStyle>
            <a:lvl1pPr marL="0" indent="0">
              <a:lnSpc>
                <a:spcPct val="92000"/>
              </a:lnSpc>
              <a:buNone/>
              <a:defRPr sz="2400">
                <a:solidFill>
                  <a:schemeClr val="accent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7822020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 - illustrations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71486BCA-7711-A347-92C5-313EFB0638F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133275" y="2039006"/>
            <a:ext cx="8564665" cy="481899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961E8E5E-D96A-8D40-81E9-56CF186AC3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3214" y="1238654"/>
            <a:ext cx="5142845" cy="2334495"/>
          </a:xfrm>
        </p:spPr>
        <p:txBody>
          <a:bodyPr anchor="b"/>
          <a:lstStyle>
            <a:lvl1pPr marL="0" indent="0" algn="l">
              <a:buNone/>
              <a:defRPr sz="48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4FAA266A-F1D9-CF4E-B5A4-9D79F3270783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303213" y="3999319"/>
            <a:ext cx="5142845" cy="1500187"/>
          </a:xfrm>
        </p:spPr>
        <p:txBody>
          <a:bodyPr anchor="t"/>
          <a:lstStyle>
            <a:lvl1pPr marL="0" indent="0">
              <a:lnSpc>
                <a:spcPct val="92000"/>
              </a:lnSpc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0983406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 with illustra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>
            <a:extLst>
              <a:ext uri="{FF2B5EF4-FFF2-40B4-BE49-F238E27FC236}">
                <a16:creationId xmlns:a16="http://schemas.microsoft.com/office/drawing/2014/main" id="{FA03A0D5-D757-8F46-83BB-F601E6665D7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84429" y="661086"/>
            <a:ext cx="11155636" cy="53444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C03C59B-2DB5-914D-B832-5AAA5F5BCEF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122028" y="300038"/>
            <a:ext cx="769936" cy="461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372314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 with photograph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75CC5235-4A11-434F-9A71-3188BAF2DBF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22028" y="300038"/>
            <a:ext cx="769936" cy="461962"/>
          </a:xfrm>
          <a:prstGeom prst="rect">
            <a:avLst/>
          </a:prstGeom>
        </p:spPr>
      </p:pic>
      <p:sp>
        <p:nvSpPr>
          <p:cNvPr id="6" name="Subtitle 2">
            <a:extLst>
              <a:ext uri="{FF2B5EF4-FFF2-40B4-BE49-F238E27FC236}">
                <a16:creationId xmlns:a16="http://schemas.microsoft.com/office/drawing/2014/main" id="{1D5A2831-B44F-A349-A96D-C65600F4EFC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3214" y="1238654"/>
            <a:ext cx="5142845" cy="2334495"/>
          </a:xfrm>
        </p:spPr>
        <p:txBody>
          <a:bodyPr anchor="b"/>
          <a:lstStyle>
            <a:lvl1pPr marL="0" indent="0" algn="l">
              <a:buNone/>
              <a:defRPr sz="48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C0A2E44E-BF7C-4F42-8583-7915032F97F2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303213" y="3999319"/>
            <a:ext cx="5142845" cy="1500187"/>
          </a:xfrm>
        </p:spPr>
        <p:txBody>
          <a:bodyPr anchor="t"/>
          <a:lstStyle>
            <a:lvl1pPr marL="0" indent="0">
              <a:lnSpc>
                <a:spcPct val="92000"/>
              </a:lnSpc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4318607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 quote - red back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4433BE4E-EC78-304A-A24A-BFB1400BB2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03213" y="673200"/>
            <a:ext cx="8105560" cy="5508000"/>
          </a:xfrm>
        </p:spPr>
        <p:txBody>
          <a:bodyPr/>
          <a:lstStyle>
            <a:lvl1pPr marL="234000" indent="-234000">
              <a:lnSpc>
                <a:spcPct val="92000"/>
              </a:lnSpc>
              <a:buNone/>
              <a:tabLst/>
              <a:defRPr sz="3600" b="1">
                <a:solidFill>
                  <a:schemeClr val="bg1"/>
                </a:solidFill>
              </a:defRPr>
            </a:lvl1pPr>
            <a:lvl2pPr marL="234000" indent="0">
              <a:lnSpc>
                <a:spcPct val="100000"/>
              </a:lnSpc>
              <a:spcBef>
                <a:spcPts val="1500"/>
              </a:spcBef>
              <a:buNone/>
              <a:defRPr sz="1600" b="0"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“Click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33BACB42-C9F8-B444-9C5D-282604C5159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122028" y="300038"/>
            <a:ext cx="769936" cy="461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83293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 statement - Red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675C381A-C4C5-B64C-A6D7-11F0DE4A0F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3213" y="278578"/>
            <a:ext cx="9844087" cy="22159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B10326BF-564C-1145-A7D6-7866FDA35BD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122028" y="300038"/>
            <a:ext cx="769936" cy="461962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3A718E01-D883-5444-B5AB-6ECC074D95C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03213" y="700096"/>
            <a:ext cx="10252800" cy="5508000"/>
          </a:xfrm>
        </p:spPr>
        <p:txBody>
          <a:bodyPr/>
          <a:lstStyle>
            <a:lvl1pPr marL="1363" indent="0">
              <a:lnSpc>
                <a:spcPct val="92000"/>
              </a:lnSpc>
              <a:buNone/>
              <a:defRPr sz="4800" b="1">
                <a:solidFill>
                  <a:schemeClr val="bg1"/>
                </a:solidFill>
              </a:defRPr>
            </a:lvl1pPr>
            <a:lvl2pPr marL="486000" indent="-486000">
              <a:lnSpc>
                <a:spcPct val="100000"/>
              </a:lnSpc>
              <a:buFont typeface="Arial" panose="020B0604020202020204" pitchFamily="34" charset="0"/>
              <a:buChar char="—"/>
              <a:defRPr sz="3000" b="0"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4842609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 quote - purple back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4433BE4E-EC78-304A-A24A-BFB1400BB2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03213" y="673200"/>
            <a:ext cx="8105560" cy="5508000"/>
          </a:xfrm>
        </p:spPr>
        <p:txBody>
          <a:bodyPr/>
          <a:lstStyle>
            <a:lvl1pPr marL="234000" indent="-234000">
              <a:lnSpc>
                <a:spcPct val="92000"/>
              </a:lnSpc>
              <a:buNone/>
              <a:tabLst/>
              <a:defRPr sz="3600" b="1">
                <a:solidFill>
                  <a:schemeClr val="bg1"/>
                </a:solidFill>
              </a:defRPr>
            </a:lvl1pPr>
            <a:lvl2pPr marL="234000" indent="0">
              <a:lnSpc>
                <a:spcPct val="100000"/>
              </a:lnSpc>
              <a:spcBef>
                <a:spcPts val="1500"/>
              </a:spcBef>
              <a:buNone/>
              <a:defRPr sz="1600" b="0"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“Click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33BACB42-C9F8-B444-9C5D-282604C5159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122028" y="300038"/>
            <a:ext cx="769936" cy="461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861518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 quote - cyan back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4433BE4E-EC78-304A-A24A-BFB1400BB2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03213" y="673200"/>
            <a:ext cx="8105560" cy="5508000"/>
          </a:xfrm>
        </p:spPr>
        <p:txBody>
          <a:bodyPr/>
          <a:lstStyle>
            <a:lvl1pPr marL="234000" indent="-234000">
              <a:lnSpc>
                <a:spcPct val="92000"/>
              </a:lnSpc>
              <a:buNone/>
              <a:tabLst/>
              <a:defRPr sz="3600" b="1">
                <a:solidFill>
                  <a:schemeClr val="bg1"/>
                </a:solidFill>
              </a:defRPr>
            </a:lvl1pPr>
            <a:lvl2pPr marL="234000" indent="0">
              <a:lnSpc>
                <a:spcPct val="100000"/>
              </a:lnSpc>
              <a:spcBef>
                <a:spcPts val="1500"/>
              </a:spcBef>
              <a:buNone/>
              <a:defRPr sz="1600" b="0"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“Click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33BACB42-C9F8-B444-9C5D-282604C5159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122028" y="300038"/>
            <a:ext cx="769936" cy="461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882906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 quote -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4433BE4E-EC78-304A-A24A-BFB1400BB2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03213" y="673200"/>
            <a:ext cx="8105560" cy="5508000"/>
          </a:xfrm>
        </p:spPr>
        <p:txBody>
          <a:bodyPr/>
          <a:lstStyle>
            <a:lvl1pPr marL="234000" indent="-234000">
              <a:lnSpc>
                <a:spcPct val="92000"/>
              </a:lnSpc>
              <a:buNone/>
              <a:tabLst/>
              <a:defRPr sz="3600" b="1">
                <a:solidFill>
                  <a:schemeClr val="accent2"/>
                </a:solidFill>
              </a:defRPr>
            </a:lvl1pPr>
            <a:lvl2pPr marL="234000" indent="0">
              <a:lnSpc>
                <a:spcPct val="100000"/>
              </a:lnSpc>
              <a:spcBef>
                <a:spcPts val="1500"/>
              </a:spcBef>
              <a:buNone/>
              <a:defRPr sz="1600" b="0">
                <a:solidFill>
                  <a:schemeClr val="accent2"/>
                </a:solidFill>
              </a:defRPr>
            </a:lvl2pPr>
            <a:lvl3pPr>
              <a:defRPr>
                <a:solidFill>
                  <a:schemeClr val="accent2"/>
                </a:solidFill>
              </a:defRPr>
            </a:lvl3pPr>
            <a:lvl4pPr>
              <a:defRPr>
                <a:solidFill>
                  <a:schemeClr val="accent2"/>
                </a:solidFill>
              </a:defRPr>
            </a:lvl4pPr>
            <a:lvl5pPr>
              <a:defRPr>
                <a:solidFill>
                  <a:schemeClr val="accent2"/>
                </a:solidFill>
              </a:defRPr>
            </a:lvl5pPr>
          </a:lstStyle>
          <a:p>
            <a:pPr lvl="0"/>
            <a:r>
              <a:rPr lang="en-GB" dirty="0"/>
              <a:t>“Click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33BACB42-C9F8-B444-9C5D-282604C5159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122028" y="300038"/>
            <a:ext cx="769936" cy="461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682389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- Red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phic 7">
            <a:extLst>
              <a:ext uri="{FF2B5EF4-FFF2-40B4-BE49-F238E27FC236}">
                <a16:creationId xmlns:a16="http://schemas.microsoft.com/office/drawing/2014/main" id="{FBED7EC4-CF5C-3B41-A7D8-DEA9AA8D17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r="509" b="525"/>
          <a:stretch/>
        </p:blipFill>
        <p:spPr>
          <a:xfrm>
            <a:off x="6096000" y="3200985"/>
            <a:ext cx="6096000" cy="3657015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352478FC-2A89-F449-99A4-2424A59EB05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03213" y="1844843"/>
            <a:ext cx="9144000" cy="3298038"/>
          </a:xfrm>
        </p:spPr>
        <p:txBody>
          <a:bodyPr anchor="ctr">
            <a:noAutofit/>
          </a:bodyPr>
          <a:lstStyle>
            <a:lvl1pPr algn="l">
              <a:lnSpc>
                <a:spcPct val="82000"/>
              </a:lnSpc>
              <a:defRPr sz="6000" b="1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</a:t>
            </a:r>
            <a:br>
              <a:rPr lang="en-GB" dirty="0"/>
            </a:br>
            <a:r>
              <a:rPr lang="en-GB" dirty="0"/>
              <a:t>Master title style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847A557-FACD-CFBA-C064-E6DF4D438C64}"/>
              </a:ext>
            </a:extLst>
          </p:cNvPr>
          <p:cNvSpPr txBox="1">
            <a:spLocks/>
          </p:cNvSpPr>
          <p:nvPr userDrawn="1"/>
        </p:nvSpPr>
        <p:spPr>
          <a:xfrm>
            <a:off x="303213" y="278578"/>
            <a:ext cx="9844087" cy="221599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algn="l" defTabSz="914278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088090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olch - Red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352478FC-2A89-F449-99A4-2424A59EB05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03213" y="1844843"/>
            <a:ext cx="9144000" cy="3298038"/>
          </a:xfrm>
        </p:spPr>
        <p:txBody>
          <a:bodyPr anchor="ctr">
            <a:noAutofit/>
          </a:bodyPr>
          <a:lstStyle>
            <a:lvl1pPr algn="l">
              <a:lnSpc>
                <a:spcPct val="82000"/>
              </a:lnSpc>
              <a:defRPr sz="6000" b="1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</a:t>
            </a:r>
            <a:br>
              <a:rPr lang="en-GB" dirty="0"/>
            </a:br>
            <a:r>
              <a:rPr lang="en-GB" dirty="0"/>
              <a:t>Master title style</a:t>
            </a:r>
            <a:endParaRPr lang="en-US" dirty="0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62B160A6-98AF-9843-8210-E561AD03E71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122028" y="300038"/>
            <a:ext cx="769936" cy="46196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154EAEA-B372-A4C4-5465-9E6E07E7D57E}"/>
              </a:ext>
            </a:extLst>
          </p:cNvPr>
          <p:cNvSpPr txBox="1">
            <a:spLocks/>
          </p:cNvSpPr>
          <p:nvPr userDrawn="1"/>
        </p:nvSpPr>
        <p:spPr>
          <a:xfrm>
            <a:off x="303213" y="278578"/>
            <a:ext cx="9844087" cy="221599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algn="l" defTabSz="914278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213622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hank you - Red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phic 7">
            <a:extLst>
              <a:ext uri="{FF2B5EF4-FFF2-40B4-BE49-F238E27FC236}">
                <a16:creationId xmlns:a16="http://schemas.microsoft.com/office/drawing/2014/main" id="{FBED7EC4-CF5C-3B41-A7D8-DEA9AA8D17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r="509" b="525"/>
          <a:stretch/>
        </p:blipFill>
        <p:spPr>
          <a:xfrm>
            <a:off x="6096000" y="3200985"/>
            <a:ext cx="6096000" cy="3657015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352478FC-2A89-F449-99A4-2424A59EB05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03213" y="1844843"/>
            <a:ext cx="9144000" cy="3298038"/>
          </a:xfrm>
        </p:spPr>
        <p:txBody>
          <a:bodyPr anchor="ctr">
            <a:noAutofit/>
          </a:bodyPr>
          <a:lstStyle>
            <a:lvl1pPr algn="l">
              <a:lnSpc>
                <a:spcPct val="82000"/>
              </a:lnSpc>
              <a:defRPr sz="6000" b="1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</a:t>
            </a:r>
            <a:br>
              <a:rPr lang="en-GB" dirty="0"/>
            </a:br>
            <a:r>
              <a:rPr lang="en-GB" dirty="0"/>
              <a:t>Master title style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847A557-FACD-CFBA-C064-E6DF4D438C64}"/>
              </a:ext>
            </a:extLst>
          </p:cNvPr>
          <p:cNvSpPr txBox="1">
            <a:spLocks/>
          </p:cNvSpPr>
          <p:nvPr userDrawn="1"/>
        </p:nvSpPr>
        <p:spPr>
          <a:xfrm>
            <a:off x="303213" y="278578"/>
            <a:ext cx="9844087" cy="221599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algn="l" defTabSz="914278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143511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olch - Red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352478FC-2A89-F449-99A4-2424A59EB05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03213" y="1844843"/>
            <a:ext cx="9144000" cy="3298038"/>
          </a:xfrm>
        </p:spPr>
        <p:txBody>
          <a:bodyPr anchor="ctr">
            <a:noAutofit/>
          </a:bodyPr>
          <a:lstStyle>
            <a:lvl1pPr algn="l">
              <a:lnSpc>
                <a:spcPct val="82000"/>
              </a:lnSpc>
              <a:defRPr sz="6000" b="1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</a:t>
            </a:r>
            <a:br>
              <a:rPr lang="en-GB" dirty="0"/>
            </a:br>
            <a:r>
              <a:rPr lang="en-GB" dirty="0"/>
              <a:t>Master title style</a:t>
            </a:r>
            <a:endParaRPr lang="en-US" dirty="0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62B160A6-98AF-9843-8210-E561AD03E71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122028" y="300038"/>
            <a:ext cx="769936" cy="46196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154EAEA-B372-A4C4-5465-9E6E07E7D57E}"/>
              </a:ext>
            </a:extLst>
          </p:cNvPr>
          <p:cNvSpPr txBox="1">
            <a:spLocks/>
          </p:cNvSpPr>
          <p:nvPr userDrawn="1"/>
        </p:nvSpPr>
        <p:spPr>
          <a:xfrm>
            <a:off x="303213" y="278578"/>
            <a:ext cx="9844087" cy="221599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algn="l" defTabSz="914278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880537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-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phic 7">
            <a:extLst>
              <a:ext uri="{FF2B5EF4-FFF2-40B4-BE49-F238E27FC236}">
                <a16:creationId xmlns:a16="http://schemas.microsoft.com/office/drawing/2014/main" id="{FBED7EC4-CF5C-3B41-A7D8-DEA9AA8D17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r="509" b="525"/>
          <a:stretch/>
        </p:blipFill>
        <p:spPr>
          <a:xfrm>
            <a:off x="6096000" y="3200985"/>
            <a:ext cx="6096000" cy="3657015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352478FC-2A89-F449-99A4-2424A59EB05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03213" y="1844843"/>
            <a:ext cx="9144000" cy="3298038"/>
          </a:xfrm>
        </p:spPr>
        <p:txBody>
          <a:bodyPr anchor="ctr">
            <a:noAutofit/>
          </a:bodyPr>
          <a:lstStyle>
            <a:lvl1pPr algn="l">
              <a:lnSpc>
                <a:spcPct val="82000"/>
              </a:lnSpc>
              <a:defRPr sz="6000" b="1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</a:t>
            </a:r>
            <a:br>
              <a:rPr lang="en-GB" dirty="0"/>
            </a:br>
            <a:r>
              <a:rPr lang="en-GB" dirty="0"/>
              <a:t>Master title style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847A557-FACD-CFBA-C064-E6DF4D438C64}"/>
              </a:ext>
            </a:extLst>
          </p:cNvPr>
          <p:cNvSpPr txBox="1">
            <a:spLocks/>
          </p:cNvSpPr>
          <p:nvPr userDrawn="1"/>
        </p:nvSpPr>
        <p:spPr>
          <a:xfrm>
            <a:off x="303213" y="278578"/>
            <a:ext cx="9844087" cy="221599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algn="l" defTabSz="914278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922731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olch -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352478FC-2A89-F449-99A4-2424A59EB05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03213" y="1844843"/>
            <a:ext cx="9144000" cy="3298038"/>
          </a:xfrm>
        </p:spPr>
        <p:txBody>
          <a:bodyPr anchor="ctr">
            <a:noAutofit/>
          </a:bodyPr>
          <a:lstStyle>
            <a:lvl1pPr algn="l">
              <a:lnSpc>
                <a:spcPct val="82000"/>
              </a:lnSpc>
              <a:defRPr sz="6000" b="1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</a:t>
            </a:r>
            <a:br>
              <a:rPr lang="en-GB" dirty="0"/>
            </a:br>
            <a:r>
              <a:rPr lang="en-GB" dirty="0"/>
              <a:t>Master title style</a:t>
            </a:r>
            <a:endParaRPr lang="en-US" dirty="0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62B160A6-98AF-9843-8210-E561AD03E71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122028" y="300038"/>
            <a:ext cx="769936" cy="46196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154EAEA-B372-A4C4-5465-9E6E07E7D57E}"/>
              </a:ext>
            </a:extLst>
          </p:cNvPr>
          <p:cNvSpPr txBox="1">
            <a:spLocks/>
          </p:cNvSpPr>
          <p:nvPr userDrawn="1"/>
        </p:nvSpPr>
        <p:spPr>
          <a:xfrm>
            <a:off x="303213" y="278578"/>
            <a:ext cx="9844087" cy="221599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algn="l" defTabSz="914278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34173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 statement - Purpl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D3050008-02B2-C045-B309-8D9421366E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3213" y="278578"/>
            <a:ext cx="9844087" cy="22159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A0237B7A-C247-394D-9109-074071F898C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122028" y="300038"/>
            <a:ext cx="769936" cy="461962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2E9B77F-6932-C54A-AD1E-85A74CA8E11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03213" y="700096"/>
            <a:ext cx="10252800" cy="5508000"/>
          </a:xfrm>
        </p:spPr>
        <p:txBody>
          <a:bodyPr/>
          <a:lstStyle>
            <a:lvl1pPr marL="1363" indent="0">
              <a:lnSpc>
                <a:spcPct val="92000"/>
              </a:lnSpc>
              <a:buNone/>
              <a:defRPr sz="4800" b="1">
                <a:solidFill>
                  <a:schemeClr val="bg1"/>
                </a:solidFill>
              </a:defRPr>
            </a:lvl1pPr>
            <a:lvl2pPr marL="486000" indent="-486000">
              <a:lnSpc>
                <a:spcPct val="100000"/>
              </a:lnSpc>
              <a:buFont typeface="Arial" panose="020B0604020202020204" pitchFamily="34" charset="0"/>
              <a:buChar char="—"/>
              <a:defRPr sz="3000" b="0"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89411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 statement -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4433BE4E-EC78-304A-A24A-BFB1400BB2C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03213" y="700096"/>
            <a:ext cx="10252800" cy="5508000"/>
          </a:xfrm>
        </p:spPr>
        <p:txBody>
          <a:bodyPr/>
          <a:lstStyle>
            <a:lvl1pPr marL="1363" indent="0">
              <a:lnSpc>
                <a:spcPct val="92000"/>
              </a:lnSpc>
              <a:buNone/>
              <a:defRPr sz="4800" b="1">
                <a:solidFill>
                  <a:schemeClr val="bg1"/>
                </a:solidFill>
              </a:defRPr>
            </a:lvl1pPr>
            <a:lvl2pPr marL="486000" indent="-486000">
              <a:lnSpc>
                <a:spcPct val="100000"/>
              </a:lnSpc>
              <a:buFont typeface="Arial" panose="020B0604020202020204" pitchFamily="34" charset="0"/>
              <a:buChar char="—"/>
              <a:defRPr sz="3000" b="0"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33BACB42-C9F8-B444-9C5D-282604C5159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122028" y="300038"/>
            <a:ext cx="769936" cy="461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35471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 statement - Famil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D3050008-02B2-C045-B309-8D9421366E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3213" y="278578"/>
            <a:ext cx="9844087" cy="22159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A0237B7A-C247-394D-9109-074071F898C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22028" y="300038"/>
            <a:ext cx="769936" cy="461962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2E9B77F-6932-C54A-AD1E-85A74CA8E11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03213" y="700096"/>
            <a:ext cx="10252800" cy="5508000"/>
          </a:xfrm>
        </p:spPr>
        <p:txBody>
          <a:bodyPr/>
          <a:lstStyle>
            <a:lvl1pPr marL="1363" indent="0">
              <a:lnSpc>
                <a:spcPct val="92000"/>
              </a:lnSpc>
              <a:buNone/>
              <a:defRPr sz="4800" b="1">
                <a:solidFill>
                  <a:schemeClr val="bg1"/>
                </a:solidFill>
              </a:defRPr>
            </a:lvl1pPr>
            <a:lvl2pPr marL="486000" indent="-486000">
              <a:lnSpc>
                <a:spcPct val="100000"/>
              </a:lnSpc>
              <a:buFont typeface="Arial" panose="020B0604020202020204" pitchFamily="34" charset="0"/>
              <a:buChar char="—"/>
              <a:defRPr sz="3000" b="0"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395851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ig statement - Family">
    <p:bg>
      <p:bgPr>
        <a:blipFill dpi="0" rotWithShape="1">
          <a:blip r:embed="rId2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59BB879-5585-7992-465F-A1B72558771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tx1">
                  <a:lumMod val="50000"/>
                  <a:alpha val="0"/>
                </a:schemeClr>
              </a:gs>
              <a:gs pos="100000">
                <a:schemeClr val="tx1">
                  <a:alpha val="7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D3050008-02B2-C045-B309-8D9421366E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3213" y="278578"/>
            <a:ext cx="9844087" cy="22159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A0237B7A-C247-394D-9109-074071F898C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22028" y="300038"/>
            <a:ext cx="769936" cy="461962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2E9B77F-6932-C54A-AD1E-85A74CA8E11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03213" y="700096"/>
            <a:ext cx="10252800" cy="5508000"/>
          </a:xfrm>
        </p:spPr>
        <p:txBody>
          <a:bodyPr/>
          <a:lstStyle>
            <a:lvl1pPr marL="1363" indent="0">
              <a:lnSpc>
                <a:spcPct val="92000"/>
              </a:lnSpc>
              <a:buNone/>
              <a:defRPr sz="4800" b="1">
                <a:solidFill>
                  <a:schemeClr val="bg1"/>
                </a:solidFill>
              </a:defRPr>
            </a:lvl1pPr>
            <a:lvl2pPr marL="486000" indent="-486000">
              <a:lnSpc>
                <a:spcPct val="100000"/>
              </a:lnSpc>
              <a:buFont typeface="Arial" panose="020B0604020202020204" pitchFamily="34" charset="0"/>
              <a:buChar char="—"/>
              <a:defRPr sz="3000" b="0"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10674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 statement - Gurus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59BB879-5585-7992-465F-A1B72558771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tx1">
                  <a:lumMod val="50000"/>
                  <a:alpha val="0"/>
                </a:schemeClr>
              </a:gs>
              <a:gs pos="100000">
                <a:schemeClr val="tx1">
                  <a:alpha val="7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D3050008-02B2-C045-B309-8D9421366E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3213" y="278578"/>
            <a:ext cx="9844087" cy="22159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A0237B7A-C247-394D-9109-074071F898C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22028" y="300038"/>
            <a:ext cx="769936" cy="461962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2E9B77F-6932-C54A-AD1E-85A74CA8E11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03213" y="700096"/>
            <a:ext cx="6079114" cy="5508000"/>
          </a:xfrm>
        </p:spPr>
        <p:txBody>
          <a:bodyPr/>
          <a:lstStyle>
            <a:lvl1pPr marL="1363" indent="0">
              <a:lnSpc>
                <a:spcPct val="92000"/>
              </a:lnSpc>
              <a:buNone/>
              <a:defRPr sz="4800" b="1">
                <a:solidFill>
                  <a:schemeClr val="bg1"/>
                </a:solidFill>
              </a:defRPr>
            </a:lvl1pPr>
            <a:lvl2pPr marL="486000" indent="-486000">
              <a:lnSpc>
                <a:spcPct val="100000"/>
              </a:lnSpc>
              <a:buFont typeface="Arial" panose="020B0604020202020204" pitchFamily="34" charset="0"/>
              <a:buChar char="—"/>
              <a:defRPr sz="3000" b="0"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757772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3213" y="278578"/>
            <a:ext cx="9844087" cy="221599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3213" y="672353"/>
            <a:ext cx="10252728" cy="5508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25216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61" r:id="rId3"/>
    <p:sldLayoutId id="2147483670" r:id="rId4"/>
    <p:sldLayoutId id="2147483671" r:id="rId5"/>
    <p:sldLayoutId id="2147483669" r:id="rId6"/>
    <p:sldLayoutId id="2147483672" r:id="rId7"/>
    <p:sldLayoutId id="2147483711" r:id="rId8"/>
    <p:sldLayoutId id="2147483712" r:id="rId9"/>
    <p:sldLayoutId id="2147483674" r:id="rId10"/>
    <p:sldLayoutId id="2147483675" r:id="rId11"/>
    <p:sldLayoutId id="2147483673" r:id="rId12"/>
    <p:sldLayoutId id="2147483667" r:id="rId13"/>
    <p:sldLayoutId id="2147483668" r:id="rId14"/>
    <p:sldLayoutId id="2147483666" r:id="rId15"/>
    <p:sldLayoutId id="2147483665" r:id="rId16"/>
    <p:sldLayoutId id="2147483663" r:id="rId17"/>
    <p:sldLayoutId id="2147483664" r:id="rId18"/>
    <p:sldLayoutId id="2147483662" r:id="rId19"/>
    <p:sldLayoutId id="2147483678" r:id="rId20"/>
    <p:sldLayoutId id="2147483690" r:id="rId21"/>
    <p:sldLayoutId id="2147483691" r:id="rId22"/>
    <p:sldLayoutId id="2147483689" r:id="rId23"/>
    <p:sldLayoutId id="2147483693" r:id="rId24"/>
    <p:sldLayoutId id="2147483694" r:id="rId25"/>
    <p:sldLayoutId id="2147483695" r:id="rId26"/>
    <p:sldLayoutId id="2147483696" r:id="rId27"/>
    <p:sldLayoutId id="2147483705" r:id="rId28"/>
    <p:sldLayoutId id="2147483706" r:id="rId29"/>
    <p:sldLayoutId id="2147483704" r:id="rId30"/>
    <p:sldLayoutId id="2147483708" r:id="rId31"/>
    <p:sldLayoutId id="2147483709" r:id="rId32"/>
    <p:sldLayoutId id="2147483707" r:id="rId33"/>
    <p:sldLayoutId id="2147483710" r:id="rId34"/>
    <p:sldLayoutId id="2147483679" r:id="rId35"/>
    <p:sldLayoutId id="2147483680" r:id="rId36"/>
    <p:sldLayoutId id="2147483682" r:id="rId37"/>
    <p:sldLayoutId id="2147483681" r:id="rId38"/>
    <p:sldLayoutId id="2147483684" r:id="rId39"/>
    <p:sldLayoutId id="2147483685" r:id="rId40"/>
    <p:sldLayoutId id="2147483683" r:id="rId41"/>
    <p:sldLayoutId id="2147483686" r:id="rId42"/>
    <p:sldLayoutId id="2147483713" r:id="rId43"/>
    <p:sldLayoutId id="2147483714" r:id="rId44"/>
    <p:sldLayoutId id="2147483715" r:id="rId45"/>
    <p:sldLayoutId id="2147483716" r:id="rId46"/>
    <p:sldLayoutId id="2147483687" r:id="rId47"/>
    <p:sldLayoutId id="2147483688" r:id="rId48"/>
  </p:sldLayoutIdLst>
  <p:txStyles>
    <p:titleStyle>
      <a:lvl1pPr algn="l" defTabSz="914278" rtl="0" eaLnBrk="1" latinLnBrk="0" hangingPunct="1">
        <a:lnSpc>
          <a:spcPct val="90000"/>
        </a:lnSpc>
        <a:spcBef>
          <a:spcPct val="0"/>
        </a:spcBef>
        <a:buNone/>
        <a:defRPr sz="1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87363" indent="-486000" algn="l" defTabSz="914278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—"/>
        <a:tabLst/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09200" indent="-205200" algn="l" defTabSz="914278" rtl="0" eaLnBrk="1" latinLnBrk="0" hangingPunct="1">
        <a:lnSpc>
          <a:spcPct val="92000"/>
        </a:lnSpc>
        <a:spcBef>
          <a:spcPts val="0"/>
        </a:spcBef>
        <a:buFont typeface="Arial" panose="020B0604020202020204" pitchFamily="34" charset="0"/>
        <a:buChar char="•"/>
        <a:tabLst/>
        <a:defRPr sz="30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0" indent="0" algn="l" defTabSz="914278" rtl="0" eaLnBrk="1" latinLnBrk="0" hangingPunct="1">
        <a:lnSpc>
          <a:spcPct val="92000"/>
        </a:lnSpc>
        <a:spcBef>
          <a:spcPts val="0"/>
        </a:spcBef>
        <a:buFont typeface="Arial" panose="020B0604020202020204" pitchFamily="34" charset="0"/>
        <a:buNone/>
        <a:tabLst/>
        <a:defRPr sz="4800" b="1" kern="1200">
          <a:solidFill>
            <a:schemeClr val="tx1"/>
          </a:solidFill>
          <a:latin typeface="+mn-lt"/>
          <a:ea typeface="+mn-ea"/>
          <a:cs typeface="+mn-cs"/>
        </a:defRPr>
      </a:lvl3pPr>
      <a:lvl4pPr marL="0" indent="0" algn="l" defTabSz="914278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None/>
        <a:tabLst/>
        <a:defRPr sz="3000" kern="1200">
          <a:solidFill>
            <a:schemeClr val="tx1"/>
          </a:solidFill>
          <a:latin typeface="+mn-lt"/>
          <a:ea typeface="+mn-ea"/>
          <a:cs typeface="+mn-cs"/>
        </a:defRPr>
      </a:lvl4pPr>
      <a:lvl5pPr marL="0" indent="0" algn="l" defTabSz="914278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None/>
        <a:tabLst/>
        <a:defRPr sz="3000" kern="1200">
          <a:solidFill>
            <a:schemeClr val="tx1"/>
          </a:solidFill>
          <a:latin typeface="+mn-lt"/>
          <a:ea typeface="+mn-ea"/>
          <a:cs typeface="+mn-cs"/>
        </a:defRPr>
      </a:lvl5pPr>
      <a:lvl6pPr marL="0" indent="0" algn="l" defTabSz="914278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None/>
        <a:tabLst/>
        <a:defRPr sz="3000" kern="1200">
          <a:solidFill>
            <a:schemeClr val="tx1"/>
          </a:solidFill>
          <a:latin typeface="+mn-lt"/>
          <a:ea typeface="+mn-ea"/>
          <a:cs typeface="+mn-cs"/>
        </a:defRPr>
      </a:lvl6pPr>
      <a:lvl7pPr marL="0" indent="0" algn="l" defTabSz="914278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None/>
        <a:tabLst/>
        <a:defRPr sz="3000" kern="1200">
          <a:solidFill>
            <a:schemeClr val="tx1"/>
          </a:solidFill>
          <a:latin typeface="+mn-lt"/>
          <a:ea typeface="+mn-ea"/>
          <a:cs typeface="+mn-cs"/>
        </a:defRPr>
      </a:lvl7pPr>
      <a:lvl8pPr marL="0" indent="0" algn="l" defTabSz="914278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None/>
        <a:tabLst/>
        <a:defRPr sz="3000" kern="1200">
          <a:solidFill>
            <a:schemeClr val="tx1"/>
          </a:solidFill>
          <a:latin typeface="+mn-lt"/>
          <a:ea typeface="+mn-ea"/>
          <a:cs typeface="+mn-cs"/>
        </a:defRPr>
      </a:lvl8pPr>
      <a:lvl9pPr marL="0" indent="0" algn="l" defTabSz="914278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None/>
        <a:tabLst/>
        <a:defRPr sz="3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39" algn="l" defTabSz="9142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78" algn="l" defTabSz="9142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17" algn="l" defTabSz="9142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56" algn="l" defTabSz="9142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695" algn="l" defTabSz="9142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34" algn="l" defTabSz="9142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973" algn="l" defTabSz="9142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12" algn="l" defTabSz="9142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191" userDrawn="1">
          <p15:clr>
            <a:srgbClr val="F26B43"/>
          </p15:clr>
        </p15:guide>
        <p15:guide id="6" pos="1287" userDrawn="1">
          <p15:clr>
            <a:srgbClr val="F26B43"/>
          </p15:clr>
        </p15:guide>
        <p15:guide id="7" pos="1429" userDrawn="1">
          <p15:clr>
            <a:srgbClr val="F26B43"/>
          </p15:clr>
        </p15:guide>
        <p15:guide id="10" pos="2525" userDrawn="1">
          <p15:clr>
            <a:srgbClr val="F26B43"/>
          </p15:clr>
        </p15:guide>
        <p15:guide id="11" pos="2671" userDrawn="1">
          <p15:clr>
            <a:srgbClr val="F26B43"/>
          </p15:clr>
        </p15:guide>
        <p15:guide id="13" pos="3766" userDrawn="1">
          <p15:clr>
            <a:srgbClr val="F26B43"/>
          </p15:clr>
        </p15:guide>
        <p15:guide id="15" pos="3911" userDrawn="1">
          <p15:clr>
            <a:srgbClr val="F26B43"/>
          </p15:clr>
        </p15:guide>
        <p15:guide id="18" pos="5007" userDrawn="1">
          <p15:clr>
            <a:srgbClr val="F26B43"/>
          </p15:clr>
        </p15:guide>
        <p15:guide id="19" pos="5150" userDrawn="1">
          <p15:clr>
            <a:srgbClr val="F26B43"/>
          </p15:clr>
        </p15:guide>
        <p15:guide id="22" pos="6248" userDrawn="1">
          <p15:clr>
            <a:srgbClr val="F26B43"/>
          </p15:clr>
        </p15:guide>
        <p15:guide id="23" pos="6392" userDrawn="1">
          <p15:clr>
            <a:srgbClr val="F26B43"/>
          </p15:clr>
        </p15:guide>
        <p15:guide id="26" orient="horz" pos="191" userDrawn="1">
          <p15:clr>
            <a:srgbClr val="F26B43"/>
          </p15:clr>
        </p15:guide>
        <p15:guide id="27" pos="7485" userDrawn="1">
          <p15:clr>
            <a:srgbClr val="F26B43"/>
          </p15:clr>
        </p15:guide>
        <p15:guide id="28" orient="horz" pos="4126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3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757767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624C023-228F-6E2C-5B83-C73DD9ACF1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143724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A2FF715-2B43-1AFA-9947-9A9F3E593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830475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2E84A1A-FBAA-0222-C6E8-1FDBAC939B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196341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C86ADB0-CDB5-1984-6933-28928DEDA7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266876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gi">
      <a:dk1>
        <a:srgbClr val="333333"/>
      </a:dk1>
      <a:lt1>
        <a:srgbClr val="FFFFFF"/>
      </a:lt1>
      <a:dk2>
        <a:srgbClr val="333333"/>
      </a:dk2>
      <a:lt2>
        <a:srgbClr val="FFFFFF"/>
      </a:lt2>
      <a:accent1>
        <a:srgbClr val="0066FF"/>
      </a:accent1>
      <a:accent2>
        <a:srgbClr val="F93449"/>
      </a:accent2>
      <a:accent3>
        <a:srgbClr val="6638C7"/>
      </a:accent3>
      <a:accent4>
        <a:srgbClr val="69E3CC"/>
      </a:accent4>
      <a:accent5>
        <a:srgbClr val="FFC628"/>
      </a:accent5>
      <a:accent6>
        <a:srgbClr val="F263BA"/>
      </a:accent6>
      <a:hlink>
        <a:srgbClr val="333333"/>
      </a:hlink>
      <a:folHlink>
        <a:srgbClr val="333333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D855CDA4-FE79-490E-916D-B2D0E2959B9C}" vid="{4312CD74-59A1-4309-82A1-F0D74FEDFDBF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e36384b-f2c0-4ae5-a078-d635e6fc15bd">
      <Terms xmlns="http://schemas.microsoft.com/office/infopath/2007/PartnerControls"/>
    </lcf76f155ced4ddcb4097134ff3c332f>
    <TaxCatchAll xmlns="b6dc11ca-8a31-44e6-a79d-1754cdbb353b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5B464B08B91FE41BACE55BB68ABAF2C" ma:contentTypeVersion="16" ma:contentTypeDescription="Create a new document." ma:contentTypeScope="" ma:versionID="6b3df8a8bc552d7530aedefaac63e63a">
  <xsd:schema xmlns:xsd="http://www.w3.org/2001/XMLSchema" xmlns:xs="http://www.w3.org/2001/XMLSchema" xmlns:p="http://schemas.microsoft.com/office/2006/metadata/properties" xmlns:ns2="ae36384b-f2c0-4ae5-a078-d635e6fc15bd" xmlns:ns3="b6dc11ca-8a31-44e6-a79d-1754cdbb353b" targetNamespace="http://schemas.microsoft.com/office/2006/metadata/properties" ma:root="true" ma:fieldsID="e23756ff8002fc5eb594acc6ca6ead48" ns2:_="" ns3:_="">
    <xsd:import namespace="ae36384b-f2c0-4ae5-a078-d635e6fc15bd"/>
    <xsd:import namespace="b6dc11ca-8a31-44e6-a79d-1754cdbb353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e36384b-f2c0-4ae5-a078-d635e6fc15b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Length (seconds)" ma:internalName="MediaLengthInSeconds" ma:readOnly="true">
      <xsd:simpleType>
        <xsd:restriction base="dms:Unknown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dd4c8b4f-6de8-4361-b346-ea3b2110099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6dc11ca-8a31-44e6-a79d-1754cdbb353b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061f6167-f514-4e5f-b06a-33d93fe473c4}" ma:internalName="TaxCatchAll" ma:showField="CatchAllData" ma:web="b6dc11ca-8a31-44e6-a79d-1754cdbb353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B91EAFF-8FCE-4AE2-AAF7-4B1F5ECAA218}">
  <ds:schemaRefs>
    <ds:schemaRef ds:uri="http://purl.org/dc/terms/"/>
    <ds:schemaRef ds:uri="b6dc11ca-8a31-44e6-a79d-1754cdbb353b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  <ds:schemaRef ds:uri="http://purl.org/dc/dcmitype/"/>
    <ds:schemaRef ds:uri="ae36384b-f2c0-4ae5-a078-d635e6fc15bd"/>
    <ds:schemaRef ds:uri="http://purl.org/dc/elements/1.1/"/>
    <ds:schemaRef ds:uri="http://schemas.microsoft.com/office/2006/documentManagement/typ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7BC9AA5F-F2FF-4EC7-BA5F-56D2FF3EB87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e36384b-f2c0-4ae5-a078-d635e6fc15bd"/>
    <ds:schemaRef ds:uri="b6dc11ca-8a31-44e6-a79d-1754cdbb353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6D891782-29CE-42DE-B8C1-2E12FAAB53D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Ogi PowerPoint</Template>
  <TotalTime>2</TotalTime>
  <Words>0</Words>
  <Application>Microsoft Office PowerPoint</Application>
  <PresentationFormat>Widescreen</PresentationFormat>
  <Paragraphs>0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7" baseType="lpstr"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Mike Scott</dc:creator>
  <cp:keywords>PowerPoint Template</cp:keywords>
  <cp:lastModifiedBy>Mike Scott</cp:lastModifiedBy>
  <cp:revision>1</cp:revision>
  <cp:lastPrinted>2018-02-15T23:48:39Z</cp:lastPrinted>
  <dcterms:created xsi:type="dcterms:W3CDTF">2025-03-16T18:05:14Z</dcterms:created>
  <dcterms:modified xsi:type="dcterms:W3CDTF">2025-03-16T18:07:18Z</dcterms:modified>
  <cp:category>© Ogi</cp:category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0x01010035B464B08B91FE41BACE55BB68ABAF2C</vt:lpwstr>
  </property>
  <property fmtid="{D5CDD505-2E9C-101B-9397-08002B2CF9AE}" pid="3" name="MediaServiceImageTags">
    <vt:lpwstr/>
  </property>
</Properties>
</file>