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94" r:id="rId5"/>
  </p:sldMasterIdLst>
  <p:notesMasterIdLst>
    <p:notesMasterId r:id="rId15"/>
  </p:notesMasterIdLst>
  <p:handoutMasterIdLst>
    <p:handoutMasterId r:id="rId16"/>
  </p:handoutMasterIdLst>
  <p:sldIdLst>
    <p:sldId id="262" r:id="rId6"/>
    <p:sldId id="2147471573" r:id="rId7"/>
    <p:sldId id="2147471565" r:id="rId8"/>
    <p:sldId id="2147471571" r:id="rId9"/>
    <p:sldId id="2147469444" r:id="rId10"/>
    <p:sldId id="2147469449" r:id="rId11"/>
    <p:sldId id="2147471567" r:id="rId12"/>
    <p:sldId id="2147471570" r:id="rId13"/>
    <p:sldId id="21474715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DCDFA77-350F-4C37-A9B9-E28661EDF857}">
          <p14:sldIdLst>
            <p14:sldId id="262"/>
            <p14:sldId id="2147471573"/>
            <p14:sldId id="2147471565"/>
            <p14:sldId id="2147471571"/>
            <p14:sldId id="2147469444"/>
            <p14:sldId id="2147469449"/>
            <p14:sldId id="2147471567"/>
            <p14:sldId id="2147471570"/>
            <p14:sldId id="21474715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5D7"/>
    <a:srgbClr val="284F98"/>
    <a:srgbClr val="234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DBB52E-EC9A-4E40-B080-68D6C2CC9E80}" v="131" dt="2025-03-14T08:51:09.879"/>
    <p1510:client id="{240D9E9F-19FC-45AC-83D9-0B33C82B5B51}" v="173" dt="2025-03-14T11:43:41.753"/>
    <p1510:client id="{8DCA983E-D702-4249-E5B6-681273138A5D}" v="49" dt="2025-03-14T09:13:50.265"/>
    <p1510:client id="{ADD5E491-FBF9-460D-F2B0-670DDA55D4B7}" v="7" dt="2025-03-14T09:20:34.593"/>
  </p1510:revLst>
</p1510:revInfo>
</file>

<file path=ppt/tableStyles.xml><?xml version="1.0" encoding="utf-8"?>
<a:tblStyleLst xmlns:a="http://schemas.openxmlformats.org/drawingml/2006/main" def="{96CE4959-C154-4AEC-93E1-CBA2D8C289B5}">
  <a:tblStyle styleId="{96CE4959-C154-4AEC-93E1-CBA2D8C289B5}" styleName="White 1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12700" cmpd="sng">
              <a:solidFill>
                <a:srgbClr val="B6B6B6"/>
              </a:solidFill>
            </a:ln>
          </a:bottom>
          <a:insideH>
            <a:ln w="12700" cmpd="sng">
              <a:solidFill>
                <a:srgbClr val="B6B6B6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chemeClr val="bg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bg1"/>
          </a:solidFill>
        </a:fill>
      </a:tcStyle>
    </a:band1V>
    <a:band2V>
      <a:tcStyle>
        <a:tcBdr/>
      </a:tcStyle>
    </a:band2V>
    <a:lastCol>
      <a:tcTxStyle>
        <a:fontRef idx="minor">
          <a:prstClr val="black"/>
        </a:fontRef>
        <a:schemeClr val="dk1"/>
      </a:tcTxStyle>
      <a:tcStyle>
        <a:tcBdr/>
        <a:fill>
          <a:solidFill>
            <a:schemeClr val="bg1"/>
          </a:solidFill>
        </a:fill>
      </a:tcStyle>
    </a:lastCol>
    <a:firstCol>
      <a:tcTxStyle>
        <a:fontRef idx="minor">
          <a:prstClr val="black"/>
        </a:fontRef>
        <a:schemeClr val="dk1"/>
      </a:tcTxStyle>
      <a:tcStyle>
        <a:tcBdr/>
        <a:fill>
          <a:solidFill>
            <a:schemeClr val="bg1"/>
          </a:solidFill>
        </a:fill>
      </a:tcStyle>
    </a:firstCol>
    <a:lastRow>
      <a:tcTxStyle>
        <a:fontRef idx="minor">
          <a:prstClr val="black"/>
        </a:fontRef>
        <a:schemeClr val="dk1"/>
      </a:tcTxStyle>
      <a:tcStyle>
        <a:tcBdr>
          <a:top>
            <a:ln w="12700" cmpd="sng">
              <a:solidFill>
                <a:srgbClr val="B6B6B6"/>
              </a:solidFill>
            </a:ln>
          </a:top>
        </a:tcBdr>
        <a:fill>
          <a:solidFill>
            <a:schemeClr val="bg1"/>
          </a:solidFill>
        </a:fill>
      </a:tcStyle>
    </a:lastRow>
    <a:firstRow>
      <a:tcTxStyle>
        <a:fontRef idx="minor">
          <a:prstClr val="black"/>
        </a:fontRef>
        <a:schemeClr val="dk1"/>
      </a:tcTxStyle>
      <a:tcStyle>
        <a:tcBdr>
          <a:bottom>
            <a:ln w="12700" cmpd="sng">
              <a:solidFill>
                <a:srgbClr val="B6B6B6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ED057F90-FB9E-49E2-AB3E-F9B06B81D838}" styleName="White 2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0" cmpd="sng">
              <a:solidFill>
                <a:schemeClr val="bg1"/>
              </a:solidFill>
            </a:ln>
          </a:bottom>
          <a:insideH>
            <a:ln w="0" cmpd="sng">
              <a:solidFill>
                <a:schemeClr val="bg1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rgbClr val="EEEEEE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bg1"/>
          </a:solidFill>
        </a:fill>
      </a:tcStyle>
    </a:band1V>
    <a:band2V>
      <a:tcStyle>
        <a:tcBdr/>
      </a:tcStyle>
    </a:band2V>
    <a:lastCol>
      <a:tcTxStyle>
        <a:fontRef idx="minor">
          <a:prstClr val="black"/>
        </a:fontRef>
        <a:schemeClr val="dk1"/>
      </a:tcTxStyle>
      <a:tcStyle>
        <a:tcBdr/>
        <a:fill>
          <a:solidFill>
            <a:schemeClr val="bg1"/>
          </a:solidFill>
        </a:fill>
      </a:tcStyle>
    </a:lastCol>
    <a:firstCol>
      <a:tcTxStyle>
        <a:fontRef idx="minor">
          <a:prstClr val="black"/>
        </a:fontRef>
        <a:schemeClr val="dk1"/>
      </a:tcTxStyle>
      <a:tcStyle>
        <a:tcBdr/>
        <a:fill>
          <a:solidFill>
            <a:schemeClr val="bg1"/>
          </a:solidFill>
        </a:fill>
      </a:tcStyle>
    </a:firstCol>
    <a:lastRow>
      <a:tcTxStyle>
        <a:fontRef idx="minor">
          <a:prstClr val="black"/>
        </a:fontRef>
        <a:schemeClr val="dk1"/>
      </a:tcTxStyle>
      <a:tcStyle>
        <a:tcBdr>
          <a:top>
            <a:ln w="0" cmpd="sng">
              <a:solidFill>
                <a:schemeClr val="bg1"/>
              </a:solidFill>
            </a:ln>
          </a:top>
        </a:tcBdr>
        <a:fill>
          <a:solidFill>
            <a:schemeClr val="bg1"/>
          </a:solidFill>
        </a:fill>
      </a:tcStyle>
    </a:lastRow>
    <a:firstRow>
      <a:tcTxStyle>
        <a:fontRef idx="minor">
          <a:prstClr val="black"/>
        </a:fontRef>
        <a:schemeClr val="dk1"/>
      </a:tcTxStyle>
      <a:tcStyle>
        <a:tcBdr>
          <a:bottom>
            <a:ln w="0" cmpd="sng">
              <a:solidFill>
                <a:schemeClr val="bg1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E8C2CCB4-33F1-4DF0-A885-62C1320FF0B5}" styleName="Black 1">
    <a:wholeTbl>
      <a:tcTxStyle>
        <a:fontRef idx="minor">
          <a:prstClr val="white"/>
        </a:fontRef>
        <a:schemeClr val="lt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12700" cmpd="sng">
              <a:solidFill>
                <a:srgbClr val="757575"/>
              </a:solidFill>
            </a:ln>
          </a:bottom>
          <a:insideH>
            <a:ln w="12700" cmpd="sng">
              <a:solidFill>
                <a:srgbClr val="757575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chemeClr val="bg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bg1"/>
          </a:solidFill>
        </a:fill>
      </a:tcStyle>
    </a:band1V>
    <a:band2V>
      <a:tcStyle>
        <a:tcBdr/>
      </a:tcStyle>
    </a:band2V>
    <a:lastCol>
      <a:tcTxStyle>
        <a:fontRef idx="minor">
          <a:prstClr val="white"/>
        </a:fontRef>
        <a:schemeClr val="lt1"/>
      </a:tcTxStyle>
      <a:tcStyle>
        <a:tcBdr/>
        <a:fill>
          <a:solidFill>
            <a:schemeClr val="bg1"/>
          </a:solidFill>
        </a:fill>
      </a:tcStyle>
    </a:lastCol>
    <a:firstCol>
      <a:tcTxStyle>
        <a:fontRef idx="minor">
          <a:prstClr val="white"/>
        </a:fontRef>
        <a:schemeClr val="lt1"/>
      </a:tcTxStyle>
      <a:tcStyle>
        <a:tcBdr/>
        <a:fill>
          <a:solidFill>
            <a:schemeClr val="bg1"/>
          </a:solidFill>
        </a:fill>
      </a:tcStyle>
    </a:firstCol>
    <a:lastRow>
      <a:tcTxStyle>
        <a:fontRef idx="minor">
          <a:prstClr val="white"/>
        </a:fontRef>
        <a:schemeClr val="lt1"/>
      </a:tcTxStyle>
      <a:tcStyle>
        <a:tcBdr>
          <a:top>
            <a:ln w="12700" cmpd="sng">
              <a:solidFill>
                <a:srgbClr val="757575"/>
              </a:solidFill>
            </a:ln>
          </a:top>
        </a:tcBdr>
        <a:fill>
          <a:solidFill>
            <a:schemeClr val="bg1"/>
          </a:solidFill>
        </a:fill>
      </a:tcStyle>
    </a:lastRow>
    <a:firstRow>
      <a:tcTxStyle>
        <a:fontRef idx="minor">
          <a:prstClr val="white"/>
        </a:fontRef>
        <a:schemeClr val="lt1"/>
      </a:tcTxStyle>
      <a:tcStyle>
        <a:tcBdr>
          <a:bottom>
            <a:ln w="12700" cmpd="sng">
              <a:solidFill>
                <a:srgbClr val="757575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5C12F5D6-BC34-44DB-8539-5F6EB5A3DF25}" styleName="Black 2">
    <a:wholeTbl>
      <a:tcTxStyle>
        <a:fontRef idx="minor">
          <a:prstClr val="white"/>
        </a:fontRef>
        <a:schemeClr val="lt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0" cmpd="sng">
              <a:solidFill>
                <a:schemeClr val="bg1"/>
              </a:solidFill>
            </a:ln>
          </a:bottom>
          <a:insideH>
            <a:ln w="0" cmpd="sng">
              <a:solidFill>
                <a:schemeClr val="bg1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rgbClr val="262626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bg1"/>
          </a:solidFill>
        </a:fill>
      </a:tcStyle>
    </a:band1V>
    <a:band2V>
      <a:tcStyle>
        <a:tcBdr/>
      </a:tcStyle>
    </a:band2V>
    <a:lastCol>
      <a:tcTxStyle>
        <a:fontRef idx="minor">
          <a:prstClr val="white"/>
        </a:fontRef>
        <a:schemeClr val="lt1"/>
      </a:tcTxStyle>
      <a:tcStyle>
        <a:tcBdr/>
        <a:fill>
          <a:solidFill>
            <a:schemeClr val="bg1"/>
          </a:solidFill>
        </a:fill>
      </a:tcStyle>
    </a:lastCol>
    <a:firstCol>
      <a:tcTxStyle>
        <a:fontRef idx="minor">
          <a:prstClr val="white"/>
        </a:fontRef>
        <a:schemeClr val="lt1"/>
      </a:tcTxStyle>
      <a:tcStyle>
        <a:tcBdr/>
        <a:fill>
          <a:solidFill>
            <a:schemeClr val="bg1"/>
          </a:solidFill>
        </a:fill>
      </a:tcStyle>
    </a:firstCol>
    <a:lastRow>
      <a:tcTxStyle>
        <a:fontRef idx="minor">
          <a:prstClr val="white"/>
        </a:fontRef>
        <a:schemeClr val="lt1"/>
      </a:tcTxStyle>
      <a:tcStyle>
        <a:tcBdr>
          <a:top>
            <a:ln w="0" cmpd="sng">
              <a:solidFill>
                <a:schemeClr val="bg1"/>
              </a:solidFill>
            </a:ln>
          </a:top>
        </a:tcBdr>
        <a:fill>
          <a:solidFill>
            <a:schemeClr val="bg1"/>
          </a:solidFill>
        </a:fill>
      </a:tcStyle>
    </a:lastRow>
    <a:firstRow>
      <a:tcTxStyle>
        <a:fontRef idx="minor">
          <a:prstClr val="white"/>
        </a:fontRef>
        <a:schemeClr val="lt1"/>
      </a:tcTxStyle>
      <a:tcStyle>
        <a:tcBdr>
          <a:bottom>
            <a:ln w="0" cmpd="sng">
              <a:solidFill>
                <a:schemeClr val="bg1"/>
              </a:solidFill>
            </a:ln>
          </a:bottom>
        </a:tcBdr>
        <a:fill>
          <a:solidFill>
            <a:schemeClr val="bg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247BB8-E64A-E27A-0295-894F3B3538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D99750-352A-51D0-3EFF-D00E8383E4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AAB19-896B-224A-AA8E-FD141D17634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020413-A0CB-A056-122C-D772DB15B70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A67C1C-0861-AEB7-E2C6-C62FA37E19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E13E6-7FB2-5E4B-BB21-C408C811C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5046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630B8-36C4-114D-84F6-9C1F21DB1A98}" type="datetimeFigureOut">
              <a:rPr lang="en-US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52D3F-5A79-8940-A8D4-B37D785A10E5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0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E1DF38-68EE-439B-8E7F-B8A2AA122E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4342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1DF38-68EE-439B-8E7F-B8A2AA122E5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70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1DF38-68EE-439B-8E7F-B8A2AA122E5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30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W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">
            <a:extLst>
              <a:ext uri="{FF2B5EF4-FFF2-40B4-BE49-F238E27FC236}">
                <a16:creationId xmlns:a16="http://schemas.microsoft.com/office/drawing/2014/main" id="{4E738760-C4CD-0241-A193-2B8647449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872" y="0"/>
            <a:ext cx="12009451" cy="6858000"/>
          </a:xfrm>
          <a:custGeom>
            <a:avLst/>
            <a:gdLst>
              <a:gd name="connsiteX0" fmla="*/ 9929271 w 12009451"/>
              <a:gd name="connsiteY0" fmla="*/ 0 h 6858000"/>
              <a:gd name="connsiteX1" fmla="*/ 10168847 w 12009451"/>
              <a:gd name="connsiteY1" fmla="*/ 0 h 6858000"/>
              <a:gd name="connsiteX2" fmla="*/ 10195275 w 12009451"/>
              <a:gd name="connsiteY2" fmla="*/ 16943 h 6858000"/>
              <a:gd name="connsiteX3" fmla="*/ 12009451 w 12009451"/>
              <a:gd name="connsiteY3" fmla="*/ 3429000 h 6858000"/>
              <a:gd name="connsiteX4" fmla="*/ 10195275 w 12009451"/>
              <a:gd name="connsiteY4" fmla="*/ 6841057 h 6858000"/>
              <a:gd name="connsiteX5" fmla="*/ 10168847 w 12009451"/>
              <a:gd name="connsiteY5" fmla="*/ 6858000 h 6858000"/>
              <a:gd name="connsiteX6" fmla="*/ 9929271 w 12009451"/>
              <a:gd name="connsiteY6" fmla="*/ 6858000 h 6858000"/>
              <a:gd name="connsiteX7" fmla="*/ 9929271 w 12009451"/>
              <a:gd name="connsiteY7" fmla="*/ 4220156 h 6858000"/>
              <a:gd name="connsiteX8" fmla="*/ 9876091 w 12009451"/>
              <a:gd name="connsiteY8" fmla="*/ 4457353 h 6858000"/>
              <a:gd name="connsiteX9" fmla="*/ 8191460 w 12009451"/>
              <a:gd name="connsiteY9" fmla="*/ 6841057 h 6858000"/>
              <a:gd name="connsiteX10" fmla="*/ 8165032 w 12009451"/>
              <a:gd name="connsiteY10" fmla="*/ 6858000 h 6858000"/>
              <a:gd name="connsiteX11" fmla="*/ 5825105 w 12009451"/>
              <a:gd name="connsiteY11" fmla="*/ 6858000 h 6858000"/>
              <a:gd name="connsiteX12" fmla="*/ 5825105 w 12009451"/>
              <a:gd name="connsiteY12" fmla="*/ 5571446 h 6858000"/>
              <a:gd name="connsiteX13" fmla="*/ 5720823 w 12009451"/>
              <a:gd name="connsiteY13" fmla="*/ 5737948 h 6858000"/>
              <a:gd name="connsiteX14" fmla="*/ 4746202 w 12009451"/>
              <a:gd name="connsiteY14" fmla="*/ 6766528 h 6858000"/>
              <a:gd name="connsiteX15" fmla="*/ 4617570 w 12009451"/>
              <a:gd name="connsiteY15" fmla="*/ 6858000 h 6858000"/>
              <a:gd name="connsiteX16" fmla="*/ 0 w 12009451"/>
              <a:gd name="connsiteY16" fmla="*/ 6858000 h 6858000"/>
              <a:gd name="connsiteX17" fmla="*/ 0 w 12009451"/>
              <a:gd name="connsiteY17" fmla="*/ 0 h 6858000"/>
              <a:gd name="connsiteX18" fmla="*/ 4607569 w 12009451"/>
              <a:gd name="connsiteY18" fmla="*/ 0 h 6858000"/>
              <a:gd name="connsiteX19" fmla="*/ 4746202 w 12009451"/>
              <a:gd name="connsiteY19" fmla="*/ 98584 h 6858000"/>
              <a:gd name="connsiteX20" fmla="*/ 5720823 w 12009451"/>
              <a:gd name="connsiteY20" fmla="*/ 1127165 h 6858000"/>
              <a:gd name="connsiteX21" fmla="*/ 5825105 w 12009451"/>
              <a:gd name="connsiteY21" fmla="*/ 1293666 h 6858000"/>
              <a:gd name="connsiteX22" fmla="*/ 5825105 w 12009451"/>
              <a:gd name="connsiteY22" fmla="*/ 0 h 6858000"/>
              <a:gd name="connsiteX23" fmla="*/ 8165032 w 12009451"/>
              <a:gd name="connsiteY23" fmla="*/ 0 h 6858000"/>
              <a:gd name="connsiteX24" fmla="*/ 8191460 w 12009451"/>
              <a:gd name="connsiteY24" fmla="*/ 16943 h 6858000"/>
              <a:gd name="connsiteX25" fmla="*/ 9876091 w 12009451"/>
              <a:gd name="connsiteY25" fmla="*/ 2400648 h 6858000"/>
              <a:gd name="connsiteX26" fmla="*/ 9929271 w 12009451"/>
              <a:gd name="connsiteY26" fmla="*/ 26378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009451" h="6858000">
                <a:moveTo>
                  <a:pt x="9929271" y="0"/>
                </a:moveTo>
                <a:lnTo>
                  <a:pt x="10168847" y="0"/>
                </a:lnTo>
                <a:lnTo>
                  <a:pt x="10195275" y="16943"/>
                </a:lnTo>
                <a:cubicBezTo>
                  <a:pt x="11289819" y="756403"/>
                  <a:pt x="12009451" y="2008662"/>
                  <a:pt x="12009451" y="3429000"/>
                </a:cubicBezTo>
                <a:cubicBezTo>
                  <a:pt x="12009451" y="4849338"/>
                  <a:pt x="11289819" y="6101597"/>
                  <a:pt x="10195275" y="6841057"/>
                </a:cubicBezTo>
                <a:lnTo>
                  <a:pt x="10168847" y="6858000"/>
                </a:lnTo>
                <a:lnTo>
                  <a:pt x="9929271" y="6858000"/>
                </a:lnTo>
                <a:lnTo>
                  <a:pt x="9929271" y="4220156"/>
                </a:lnTo>
                <a:lnTo>
                  <a:pt x="9876091" y="4457353"/>
                </a:lnTo>
                <a:cubicBezTo>
                  <a:pt x="9622388" y="5443418"/>
                  <a:pt x="9012368" y="6286462"/>
                  <a:pt x="8191460" y="6841057"/>
                </a:cubicBezTo>
                <a:lnTo>
                  <a:pt x="8165032" y="6858000"/>
                </a:lnTo>
                <a:lnTo>
                  <a:pt x="5825105" y="6858000"/>
                </a:lnTo>
                <a:lnTo>
                  <a:pt x="5825105" y="5571446"/>
                </a:lnTo>
                <a:lnTo>
                  <a:pt x="5720823" y="5737948"/>
                </a:lnTo>
                <a:cubicBezTo>
                  <a:pt x="5456778" y="6133895"/>
                  <a:pt x="5126651" y="6482008"/>
                  <a:pt x="4746202" y="6766528"/>
                </a:cubicBezTo>
                <a:lnTo>
                  <a:pt x="4617570" y="6858000"/>
                </a:lnTo>
                <a:lnTo>
                  <a:pt x="0" y="6858000"/>
                </a:lnTo>
                <a:lnTo>
                  <a:pt x="0" y="0"/>
                </a:lnTo>
                <a:lnTo>
                  <a:pt x="4607569" y="0"/>
                </a:lnTo>
                <a:lnTo>
                  <a:pt x="4746202" y="98584"/>
                </a:lnTo>
                <a:cubicBezTo>
                  <a:pt x="5126651" y="383105"/>
                  <a:pt x="5456778" y="731218"/>
                  <a:pt x="5720823" y="1127165"/>
                </a:cubicBezTo>
                <a:lnTo>
                  <a:pt x="5825105" y="1293666"/>
                </a:lnTo>
                <a:lnTo>
                  <a:pt x="5825105" y="0"/>
                </a:lnTo>
                <a:lnTo>
                  <a:pt x="8165032" y="0"/>
                </a:lnTo>
                <a:lnTo>
                  <a:pt x="8191460" y="16943"/>
                </a:lnTo>
                <a:cubicBezTo>
                  <a:pt x="9012368" y="571538"/>
                  <a:pt x="9622388" y="1414583"/>
                  <a:pt x="9876091" y="2400648"/>
                </a:cubicBezTo>
                <a:lnTo>
                  <a:pt x="9929271" y="26378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134194"/>
            <a:ext cx="1554480" cy="2285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1131895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2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2">
            <a:extLst>
              <a:ext uri="{FF2B5EF4-FFF2-40B4-BE49-F238E27FC236}">
                <a16:creationId xmlns:a16="http://schemas.microsoft.com/office/drawing/2014/main" id="{42DD55A3-915A-5746-B2CA-E5B5B4D28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20838" y="1"/>
            <a:ext cx="4971163" cy="6857999"/>
          </a:xfrm>
          <a:custGeom>
            <a:avLst/>
            <a:gdLst>
              <a:gd name="connsiteX0" fmla="*/ 2344749 w 4971163"/>
              <a:gd name="connsiteY0" fmla="*/ 0 h 6857999"/>
              <a:gd name="connsiteX1" fmla="*/ 4971163 w 4971163"/>
              <a:gd name="connsiteY1" fmla="*/ 0 h 6857999"/>
              <a:gd name="connsiteX2" fmla="*/ 4971163 w 4971163"/>
              <a:gd name="connsiteY2" fmla="*/ 1658209 h 6857999"/>
              <a:gd name="connsiteX3" fmla="*/ 4961218 w 4971163"/>
              <a:gd name="connsiteY3" fmla="*/ 1673556 h 6857999"/>
              <a:gd name="connsiteX4" fmla="*/ 4841816 w 4971163"/>
              <a:gd name="connsiteY4" fmla="*/ 1834733 h 6857999"/>
              <a:gd name="connsiteX5" fmla="*/ 4229947 w 4971163"/>
              <a:gd name="connsiteY5" fmla="*/ 2456579 h 6857999"/>
              <a:gd name="connsiteX6" fmla="*/ 3669620 w 4971163"/>
              <a:gd name="connsiteY6" fmla="*/ 2995290 h 6857999"/>
              <a:gd name="connsiteX7" fmla="*/ 3478411 w 4971163"/>
              <a:gd name="connsiteY7" fmla="*/ 3254669 h 6857999"/>
              <a:gd name="connsiteX8" fmla="*/ 4971163 w 4971163"/>
              <a:gd name="connsiteY8" fmla="*/ 3254669 h 6857999"/>
              <a:gd name="connsiteX9" fmla="*/ 4971163 w 4971163"/>
              <a:gd name="connsiteY9" fmla="*/ 4122593 h 6857999"/>
              <a:gd name="connsiteX10" fmla="*/ 2102941 w 4971163"/>
              <a:gd name="connsiteY10" fmla="*/ 4122593 h 6857999"/>
              <a:gd name="connsiteX11" fmla="*/ 2117174 w 4971163"/>
              <a:gd name="connsiteY11" fmla="*/ 4125362 h 6857999"/>
              <a:gd name="connsiteX12" fmla="*/ 2753413 w 4971163"/>
              <a:gd name="connsiteY12" fmla="*/ 4459718 h 6857999"/>
              <a:gd name="connsiteX13" fmla="*/ 3165760 w 4971163"/>
              <a:gd name="connsiteY13" fmla="*/ 5427403 h 6857999"/>
              <a:gd name="connsiteX14" fmla="*/ 3047709 w 4971163"/>
              <a:gd name="connsiteY14" fmla="*/ 6054237 h 6857999"/>
              <a:gd name="connsiteX15" fmla="*/ 2673604 w 4971163"/>
              <a:gd name="connsiteY15" fmla="*/ 6677746 h 6857999"/>
              <a:gd name="connsiteX16" fmla="*/ 2571764 w 4971163"/>
              <a:gd name="connsiteY16" fmla="*/ 6797668 h 6857999"/>
              <a:gd name="connsiteX17" fmla="*/ 2515941 w 4971163"/>
              <a:gd name="connsiteY17" fmla="*/ 6857999 h 6857999"/>
              <a:gd name="connsiteX18" fmla="*/ 1266670 w 4971163"/>
              <a:gd name="connsiteY18" fmla="*/ 6857999 h 6857999"/>
              <a:gd name="connsiteX19" fmla="*/ 1410636 w 4971163"/>
              <a:gd name="connsiteY19" fmla="*/ 6722742 h 6857999"/>
              <a:gd name="connsiteX20" fmla="*/ 2035131 w 4971163"/>
              <a:gd name="connsiteY20" fmla="*/ 6065876 h 6857999"/>
              <a:gd name="connsiteX21" fmla="*/ 2228003 w 4971163"/>
              <a:gd name="connsiteY21" fmla="*/ 5493911 h 6857999"/>
              <a:gd name="connsiteX22" fmla="*/ 2060072 w 4971163"/>
              <a:gd name="connsiteY22" fmla="*/ 5013394 h 6857999"/>
              <a:gd name="connsiteX23" fmla="*/ 1596181 w 4971163"/>
              <a:gd name="connsiteY23" fmla="*/ 4845462 h 6857999"/>
              <a:gd name="connsiteX24" fmla="*/ 1130629 w 4971163"/>
              <a:gd name="connsiteY24" fmla="*/ 5021707 h 6857999"/>
              <a:gd name="connsiteX25" fmla="*/ 931106 w 4971163"/>
              <a:gd name="connsiteY25" fmla="*/ 5606974 h 6857999"/>
              <a:gd name="connsiteX26" fmla="*/ 0 w 4971163"/>
              <a:gd name="connsiteY26" fmla="*/ 5513863 h 6857999"/>
              <a:gd name="connsiteX27" fmla="*/ 522084 w 4971163"/>
              <a:gd name="connsiteY27" fmla="*/ 4406512 h 6857999"/>
              <a:gd name="connsiteX28" fmla="*/ 1619459 w 4971163"/>
              <a:gd name="connsiteY28" fmla="*/ 4070649 h 6857999"/>
              <a:gd name="connsiteX29" fmla="*/ 1960934 w 4971163"/>
              <a:gd name="connsiteY29" fmla="*/ 4094966 h 6857999"/>
              <a:gd name="connsiteX30" fmla="*/ 2059852 w 4971163"/>
              <a:gd name="connsiteY30" fmla="*/ 4114210 h 6857999"/>
              <a:gd name="connsiteX31" fmla="*/ 2098379 w 4971163"/>
              <a:gd name="connsiteY31" fmla="*/ 3879737 h 6857999"/>
              <a:gd name="connsiteX32" fmla="*/ 2377711 w 4971163"/>
              <a:gd name="connsiteY32" fmla="*/ 3189825 h 6857999"/>
              <a:gd name="connsiteX33" fmla="*/ 3428530 w 4971163"/>
              <a:gd name="connsiteY33" fmla="*/ 2020954 h 6857999"/>
              <a:gd name="connsiteX34" fmla="*/ 4203343 w 4971163"/>
              <a:gd name="connsiteY34" fmla="*/ 1222863 h 6857999"/>
              <a:gd name="connsiteX35" fmla="*/ 4396215 w 4971163"/>
              <a:gd name="connsiteY35" fmla="*/ 650898 h 6857999"/>
              <a:gd name="connsiteX36" fmla="*/ 4228284 w 4971163"/>
              <a:gd name="connsiteY36" fmla="*/ 170381 h 6857999"/>
              <a:gd name="connsiteX37" fmla="*/ 3764393 w 4971163"/>
              <a:gd name="connsiteY37" fmla="*/ 2449 h 6857999"/>
              <a:gd name="connsiteX38" fmla="*/ 3298841 w 4971163"/>
              <a:gd name="connsiteY38" fmla="*/ 178694 h 6857999"/>
              <a:gd name="connsiteX39" fmla="*/ 3099318 w 4971163"/>
              <a:gd name="connsiteY39" fmla="*/ 763961 h 6857999"/>
              <a:gd name="connsiteX40" fmla="*/ 2168212 w 4971163"/>
              <a:gd name="connsiteY40" fmla="*/ 670850 h 6857999"/>
              <a:gd name="connsiteX41" fmla="*/ 2340300 w 4971163"/>
              <a:gd name="connsiteY41" fmla="*/ 826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71163" h="6857999">
                <a:moveTo>
                  <a:pt x="2344749" y="0"/>
                </a:moveTo>
                <a:lnTo>
                  <a:pt x="4971163" y="0"/>
                </a:lnTo>
                <a:lnTo>
                  <a:pt x="4971163" y="1658209"/>
                </a:lnTo>
                <a:lnTo>
                  <a:pt x="4961218" y="1673556"/>
                </a:lnTo>
                <a:cubicBezTo>
                  <a:pt x="4924292" y="1726693"/>
                  <a:pt x="4884492" y="1780419"/>
                  <a:pt x="4841816" y="1834733"/>
                </a:cubicBezTo>
                <a:cubicBezTo>
                  <a:pt x="4728753" y="1978833"/>
                  <a:pt x="4524797" y="2186115"/>
                  <a:pt x="4229947" y="2456579"/>
                </a:cubicBezTo>
                <a:cubicBezTo>
                  <a:pt x="3935096" y="2727043"/>
                  <a:pt x="3748321" y="2906613"/>
                  <a:pt x="3669620" y="2995290"/>
                </a:cubicBezTo>
                <a:cubicBezTo>
                  <a:pt x="3590919" y="3083967"/>
                  <a:pt x="3527183" y="3170427"/>
                  <a:pt x="3478411" y="3254669"/>
                </a:cubicBezTo>
                <a:lnTo>
                  <a:pt x="4971163" y="3254669"/>
                </a:lnTo>
                <a:lnTo>
                  <a:pt x="4971163" y="4122593"/>
                </a:lnTo>
                <a:lnTo>
                  <a:pt x="2102941" y="4122593"/>
                </a:lnTo>
                <a:lnTo>
                  <a:pt x="2117174" y="4125362"/>
                </a:lnTo>
                <a:cubicBezTo>
                  <a:pt x="2369522" y="4186154"/>
                  <a:pt x="2581602" y="4297606"/>
                  <a:pt x="2753413" y="4459718"/>
                </a:cubicBezTo>
                <a:cubicBezTo>
                  <a:pt x="3028311" y="4719098"/>
                  <a:pt x="3165760" y="5041660"/>
                  <a:pt x="3165760" y="5427403"/>
                </a:cubicBezTo>
                <a:cubicBezTo>
                  <a:pt x="3165760" y="5646878"/>
                  <a:pt x="3126409" y="5855823"/>
                  <a:pt x="3047709" y="6054237"/>
                </a:cubicBezTo>
                <a:cubicBezTo>
                  <a:pt x="2969009" y="6252652"/>
                  <a:pt x="2844307" y="6460488"/>
                  <a:pt x="2673604" y="6677746"/>
                </a:cubicBezTo>
                <a:cubicBezTo>
                  <a:pt x="2645338" y="6713771"/>
                  <a:pt x="2611392" y="6753745"/>
                  <a:pt x="2571764" y="6797668"/>
                </a:cubicBezTo>
                <a:lnTo>
                  <a:pt x="2515941" y="6857999"/>
                </a:lnTo>
                <a:lnTo>
                  <a:pt x="1266670" y="6857999"/>
                </a:lnTo>
                <a:lnTo>
                  <a:pt x="1410636" y="6722742"/>
                </a:lnTo>
                <a:cubicBezTo>
                  <a:pt x="1743555" y="6407039"/>
                  <a:pt x="1951720" y="6188084"/>
                  <a:pt x="2035131" y="6065876"/>
                </a:cubicBezTo>
                <a:cubicBezTo>
                  <a:pt x="2163713" y="5873004"/>
                  <a:pt x="2228003" y="5682349"/>
                  <a:pt x="2228003" y="5493911"/>
                </a:cubicBezTo>
                <a:cubicBezTo>
                  <a:pt x="2228003" y="5285521"/>
                  <a:pt x="2172026" y="5125349"/>
                  <a:pt x="2060072" y="5013394"/>
                </a:cubicBezTo>
                <a:cubicBezTo>
                  <a:pt x="1948117" y="4901440"/>
                  <a:pt x="1793487" y="4845462"/>
                  <a:pt x="1596181" y="4845462"/>
                </a:cubicBezTo>
                <a:cubicBezTo>
                  <a:pt x="1401093" y="4845462"/>
                  <a:pt x="1245908" y="4904211"/>
                  <a:pt x="1130629" y="5021707"/>
                </a:cubicBezTo>
                <a:cubicBezTo>
                  <a:pt x="1015349" y="5139204"/>
                  <a:pt x="948841" y="5334293"/>
                  <a:pt x="931106" y="5606974"/>
                </a:cubicBezTo>
                <a:lnTo>
                  <a:pt x="0" y="5513863"/>
                </a:lnTo>
                <a:cubicBezTo>
                  <a:pt x="55423" y="4999538"/>
                  <a:pt x="229451" y="4630421"/>
                  <a:pt x="522084" y="4406512"/>
                </a:cubicBezTo>
                <a:cubicBezTo>
                  <a:pt x="814718" y="4182604"/>
                  <a:pt x="1180509" y="4070649"/>
                  <a:pt x="1619459" y="4070649"/>
                </a:cubicBezTo>
                <a:cubicBezTo>
                  <a:pt x="1739727" y="4070649"/>
                  <a:pt x="1853552" y="4078755"/>
                  <a:pt x="1960934" y="4094966"/>
                </a:cubicBezTo>
                <a:lnTo>
                  <a:pt x="2059852" y="4114210"/>
                </a:lnTo>
                <a:lnTo>
                  <a:pt x="2098379" y="3879737"/>
                </a:lnTo>
                <a:cubicBezTo>
                  <a:pt x="2151585" y="3640102"/>
                  <a:pt x="2244696" y="3410132"/>
                  <a:pt x="2377711" y="3189825"/>
                </a:cubicBezTo>
                <a:cubicBezTo>
                  <a:pt x="2555064" y="2896083"/>
                  <a:pt x="2905337" y="2506459"/>
                  <a:pt x="3428530" y="2020954"/>
                </a:cubicBezTo>
                <a:cubicBezTo>
                  <a:pt x="3849745" y="1628559"/>
                  <a:pt x="4108016" y="1362529"/>
                  <a:pt x="4203343" y="1222863"/>
                </a:cubicBezTo>
                <a:cubicBezTo>
                  <a:pt x="4331925" y="1029991"/>
                  <a:pt x="4396215" y="839336"/>
                  <a:pt x="4396215" y="650898"/>
                </a:cubicBezTo>
                <a:cubicBezTo>
                  <a:pt x="4396215" y="442508"/>
                  <a:pt x="4340238" y="282336"/>
                  <a:pt x="4228284" y="170381"/>
                </a:cubicBezTo>
                <a:cubicBezTo>
                  <a:pt x="4116329" y="58427"/>
                  <a:pt x="3961699" y="2449"/>
                  <a:pt x="3764393" y="2449"/>
                </a:cubicBezTo>
                <a:cubicBezTo>
                  <a:pt x="3569305" y="2449"/>
                  <a:pt x="3414120" y="61198"/>
                  <a:pt x="3298841" y="178694"/>
                </a:cubicBezTo>
                <a:cubicBezTo>
                  <a:pt x="3183561" y="296191"/>
                  <a:pt x="3117053" y="491280"/>
                  <a:pt x="3099318" y="763961"/>
                </a:cubicBezTo>
                <a:lnTo>
                  <a:pt x="2168212" y="670850"/>
                </a:lnTo>
                <a:cubicBezTo>
                  <a:pt x="2195923" y="413688"/>
                  <a:pt x="2253286" y="192827"/>
                  <a:pt x="2340300" y="826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7136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3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3">
            <a:extLst>
              <a:ext uri="{FF2B5EF4-FFF2-40B4-BE49-F238E27FC236}">
                <a16:creationId xmlns:a16="http://schemas.microsoft.com/office/drawing/2014/main" id="{0E57622E-AF2F-0948-AE96-9ED98FFE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23528" y="-1"/>
            <a:ext cx="4611201" cy="6858001"/>
          </a:xfrm>
          <a:custGeom>
            <a:avLst/>
            <a:gdLst>
              <a:gd name="connsiteX0" fmla="*/ 1852527 w 4611201"/>
              <a:gd name="connsiteY0" fmla="*/ 0 h 6858001"/>
              <a:gd name="connsiteX1" fmla="*/ 4012678 w 4611201"/>
              <a:gd name="connsiteY1" fmla="*/ 0 h 6858001"/>
              <a:gd name="connsiteX2" fmla="*/ 4049212 w 4611201"/>
              <a:gd name="connsiteY2" fmla="*/ 34744 h 6858001"/>
              <a:gd name="connsiteX3" fmla="*/ 4391726 w 4611201"/>
              <a:gd name="connsiteY3" fmla="*/ 846136 h 6858001"/>
              <a:gd name="connsiteX4" fmla="*/ 3690071 w 4611201"/>
              <a:gd name="connsiteY4" fmla="*/ 1870353 h 6858001"/>
              <a:gd name="connsiteX5" fmla="*/ 4360135 w 4611201"/>
              <a:gd name="connsiteY5" fmla="*/ 2272724 h 6858001"/>
              <a:gd name="connsiteX6" fmla="*/ 4611201 w 4611201"/>
              <a:gd name="connsiteY6" fmla="*/ 3027585 h 6858001"/>
              <a:gd name="connsiteX7" fmla="*/ 4142322 w 4611201"/>
              <a:gd name="connsiteY7" fmla="*/ 4121634 h 6858001"/>
              <a:gd name="connsiteX8" fmla="*/ 2975115 w 4611201"/>
              <a:gd name="connsiteY8" fmla="*/ 4573886 h 6858001"/>
              <a:gd name="connsiteX9" fmla="*/ 2369896 w 4611201"/>
              <a:gd name="connsiteY9" fmla="*/ 4478697 h 6858001"/>
              <a:gd name="connsiteX10" fmla="*/ 2269828 w 4611201"/>
              <a:gd name="connsiteY10" fmla="*/ 4438604 h 6858001"/>
              <a:gd name="connsiteX11" fmla="*/ 2382218 w 4611201"/>
              <a:gd name="connsiteY11" fmla="*/ 4506318 h 6858001"/>
              <a:gd name="connsiteX12" fmla="*/ 2607097 w 4611201"/>
              <a:gd name="connsiteY12" fmla="*/ 4698358 h 6858001"/>
              <a:gd name="connsiteX13" fmla="*/ 2949611 w 4611201"/>
              <a:gd name="connsiteY13" fmla="*/ 5509750 h 6858001"/>
              <a:gd name="connsiteX14" fmla="*/ 2247956 w 4611201"/>
              <a:gd name="connsiteY14" fmla="*/ 6533967 h 6858001"/>
              <a:gd name="connsiteX15" fmla="*/ 2781991 w 4611201"/>
              <a:gd name="connsiteY15" fmla="*/ 6793970 h 6858001"/>
              <a:gd name="connsiteX16" fmla="*/ 2843171 w 4611201"/>
              <a:gd name="connsiteY16" fmla="*/ 6858001 h 6858001"/>
              <a:gd name="connsiteX17" fmla="*/ 1143935 w 4611201"/>
              <a:gd name="connsiteY17" fmla="*/ 6858001 h 6858001"/>
              <a:gd name="connsiteX18" fmla="*/ 1233716 w 4611201"/>
              <a:gd name="connsiteY18" fmla="*/ 6194778 h 6858001"/>
              <a:gd name="connsiteX19" fmla="*/ 1812331 w 4611201"/>
              <a:gd name="connsiteY19" fmla="*/ 6030172 h 6858001"/>
              <a:gd name="connsiteX20" fmla="*/ 2011854 w 4611201"/>
              <a:gd name="connsiteY20" fmla="*/ 5566282 h 6858001"/>
              <a:gd name="connsiteX21" fmla="*/ 1865538 w 4611201"/>
              <a:gd name="connsiteY21" fmla="*/ 5173887 h 6858001"/>
              <a:gd name="connsiteX22" fmla="*/ 1476468 w 4611201"/>
              <a:gd name="connsiteY22" fmla="*/ 5027571 h 6858001"/>
              <a:gd name="connsiteX23" fmla="*/ 1067446 w 4611201"/>
              <a:gd name="connsiteY23" fmla="*/ 5193839 h 6858001"/>
              <a:gd name="connsiteX24" fmla="*/ 861273 w 4611201"/>
              <a:gd name="connsiteY24" fmla="*/ 5679345 h 6858001"/>
              <a:gd name="connsiteX25" fmla="*/ 0 w 4611201"/>
              <a:gd name="connsiteY25" fmla="*/ 5533028 h 6858001"/>
              <a:gd name="connsiteX26" fmla="*/ 271018 w 4611201"/>
              <a:gd name="connsiteY26" fmla="*/ 4826385 h 6858001"/>
              <a:gd name="connsiteX27" fmla="*/ 776476 w 4611201"/>
              <a:gd name="connsiteY27" fmla="*/ 4410713 h 6858001"/>
              <a:gd name="connsiteX28" fmla="*/ 1503071 w 4611201"/>
              <a:gd name="connsiteY28" fmla="*/ 4259408 h 6858001"/>
              <a:gd name="connsiteX29" fmla="*/ 2123254 w 4611201"/>
              <a:gd name="connsiteY29" fmla="*/ 4369146 h 6858001"/>
              <a:gd name="connsiteX30" fmla="*/ 2166846 w 4611201"/>
              <a:gd name="connsiteY30" fmla="*/ 4389265 h 6858001"/>
              <a:gd name="connsiteX31" fmla="*/ 2109685 w 4611201"/>
              <a:gd name="connsiteY31" fmla="*/ 4359711 h 6858001"/>
              <a:gd name="connsiteX32" fmla="*/ 1877740 w 4611201"/>
              <a:gd name="connsiteY32" fmla="*/ 4193130 h 6858001"/>
              <a:gd name="connsiteX33" fmla="*/ 1372282 w 4611201"/>
              <a:gd name="connsiteY33" fmla="*/ 3197179 h 6858001"/>
              <a:gd name="connsiteX34" fmla="*/ 2276785 w 4611201"/>
              <a:gd name="connsiteY34" fmla="*/ 3087442 h 6858001"/>
              <a:gd name="connsiteX35" fmla="*/ 2509561 w 4611201"/>
              <a:gd name="connsiteY35" fmla="*/ 3616177 h 6858001"/>
              <a:gd name="connsiteX36" fmla="*/ 2968464 w 4611201"/>
              <a:gd name="connsiteY36" fmla="*/ 3799073 h 6858001"/>
              <a:gd name="connsiteX37" fmla="*/ 3455632 w 4611201"/>
              <a:gd name="connsiteY37" fmla="*/ 3579598 h 6858001"/>
              <a:gd name="connsiteX38" fmla="*/ 3653492 w 4611201"/>
              <a:gd name="connsiteY38" fmla="*/ 2987680 h 6858001"/>
              <a:gd name="connsiteX39" fmla="*/ 3463945 w 4611201"/>
              <a:gd name="connsiteY39" fmla="*/ 2429017 h 6858001"/>
              <a:gd name="connsiteX40" fmla="*/ 3001718 w 4611201"/>
              <a:gd name="connsiteY40" fmla="*/ 2222843 h 6858001"/>
              <a:gd name="connsiteX41" fmla="*/ 2572744 w 4611201"/>
              <a:gd name="connsiteY41" fmla="*/ 2292676 h 6858001"/>
              <a:gd name="connsiteX42" fmla="*/ 2675831 w 4611201"/>
              <a:gd name="connsiteY42" fmla="*/ 1531164 h 6858001"/>
              <a:gd name="connsiteX43" fmla="*/ 3254446 w 4611201"/>
              <a:gd name="connsiteY43" fmla="*/ 1366558 h 6858001"/>
              <a:gd name="connsiteX44" fmla="*/ 3453969 w 4611201"/>
              <a:gd name="connsiteY44" fmla="*/ 902668 h 6858001"/>
              <a:gd name="connsiteX45" fmla="*/ 3307653 w 4611201"/>
              <a:gd name="connsiteY45" fmla="*/ 510273 h 6858001"/>
              <a:gd name="connsiteX46" fmla="*/ 2918583 w 4611201"/>
              <a:gd name="connsiteY46" fmla="*/ 363957 h 6858001"/>
              <a:gd name="connsiteX47" fmla="*/ 2509561 w 4611201"/>
              <a:gd name="connsiteY47" fmla="*/ 530225 h 6858001"/>
              <a:gd name="connsiteX48" fmla="*/ 2303388 w 4611201"/>
              <a:gd name="connsiteY48" fmla="*/ 1015731 h 6858001"/>
              <a:gd name="connsiteX49" fmla="*/ 1442115 w 4611201"/>
              <a:gd name="connsiteY49" fmla="*/ 869414 h 6858001"/>
              <a:gd name="connsiteX50" fmla="*/ 1713133 w 4611201"/>
              <a:gd name="connsiteY50" fmla="*/ 162771 h 6858001"/>
              <a:gd name="connsiteX51" fmla="*/ 1812687 w 4611201"/>
              <a:gd name="connsiteY51" fmla="*/ 3765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11201" h="6858001">
                <a:moveTo>
                  <a:pt x="1852527" y="0"/>
                </a:moveTo>
                <a:lnTo>
                  <a:pt x="4012678" y="0"/>
                </a:lnTo>
                <a:lnTo>
                  <a:pt x="4049212" y="34744"/>
                </a:lnTo>
                <a:cubicBezTo>
                  <a:pt x="4277554" y="274171"/>
                  <a:pt x="4391726" y="544636"/>
                  <a:pt x="4391726" y="846136"/>
                </a:cubicBezTo>
                <a:cubicBezTo>
                  <a:pt x="4391726" y="1274002"/>
                  <a:pt x="4157841" y="1615407"/>
                  <a:pt x="3690071" y="1870353"/>
                </a:cubicBezTo>
                <a:cubicBezTo>
                  <a:pt x="3969403" y="1930210"/>
                  <a:pt x="4192757" y="2064334"/>
                  <a:pt x="4360135" y="2272724"/>
                </a:cubicBezTo>
                <a:cubicBezTo>
                  <a:pt x="4527512" y="2481114"/>
                  <a:pt x="4611201" y="2732735"/>
                  <a:pt x="4611201" y="3027585"/>
                </a:cubicBezTo>
                <a:cubicBezTo>
                  <a:pt x="4611201" y="3455450"/>
                  <a:pt x="4454908" y="3820133"/>
                  <a:pt x="4142322" y="4121634"/>
                </a:cubicBezTo>
                <a:cubicBezTo>
                  <a:pt x="3829737" y="4423135"/>
                  <a:pt x="3440667" y="4573886"/>
                  <a:pt x="2975115" y="4573886"/>
                </a:cubicBezTo>
                <a:cubicBezTo>
                  <a:pt x="2754532" y="4573886"/>
                  <a:pt x="2552792" y="4542157"/>
                  <a:pt x="2369896" y="4478697"/>
                </a:cubicBezTo>
                <a:lnTo>
                  <a:pt x="2269828" y="4438604"/>
                </a:lnTo>
                <a:lnTo>
                  <a:pt x="2382218" y="4506318"/>
                </a:lnTo>
                <a:cubicBezTo>
                  <a:pt x="2462859" y="4561187"/>
                  <a:pt x="2537818" y="4625200"/>
                  <a:pt x="2607097" y="4698358"/>
                </a:cubicBezTo>
                <a:cubicBezTo>
                  <a:pt x="2835439" y="4937785"/>
                  <a:pt x="2949611" y="5208250"/>
                  <a:pt x="2949611" y="5509750"/>
                </a:cubicBezTo>
                <a:cubicBezTo>
                  <a:pt x="2949611" y="5937616"/>
                  <a:pt x="2715726" y="6279021"/>
                  <a:pt x="2247956" y="6533967"/>
                </a:cubicBezTo>
                <a:cubicBezTo>
                  <a:pt x="2457455" y="6578860"/>
                  <a:pt x="2635466" y="6665527"/>
                  <a:pt x="2781991" y="6793970"/>
                </a:cubicBezTo>
                <a:lnTo>
                  <a:pt x="2843171" y="6858001"/>
                </a:lnTo>
                <a:lnTo>
                  <a:pt x="1143935" y="6858001"/>
                </a:lnTo>
                <a:lnTo>
                  <a:pt x="1233716" y="6194778"/>
                </a:lnTo>
                <a:cubicBezTo>
                  <a:pt x="1486444" y="6201429"/>
                  <a:pt x="1679316" y="6146560"/>
                  <a:pt x="1812331" y="6030172"/>
                </a:cubicBezTo>
                <a:cubicBezTo>
                  <a:pt x="1945346" y="5913784"/>
                  <a:pt x="2011854" y="5759154"/>
                  <a:pt x="2011854" y="5566282"/>
                </a:cubicBezTo>
                <a:cubicBezTo>
                  <a:pt x="2011854" y="5402230"/>
                  <a:pt x="1963082" y="5271432"/>
                  <a:pt x="1865538" y="5173887"/>
                </a:cubicBezTo>
                <a:cubicBezTo>
                  <a:pt x="1767993" y="5076343"/>
                  <a:pt x="1638303" y="5027571"/>
                  <a:pt x="1476468" y="5027571"/>
                </a:cubicBezTo>
                <a:cubicBezTo>
                  <a:pt x="1316850" y="5027571"/>
                  <a:pt x="1180509" y="5082994"/>
                  <a:pt x="1067446" y="5193839"/>
                </a:cubicBezTo>
                <a:cubicBezTo>
                  <a:pt x="954384" y="5304686"/>
                  <a:pt x="885659" y="5466520"/>
                  <a:pt x="861273" y="5679345"/>
                </a:cubicBezTo>
                <a:lnTo>
                  <a:pt x="0" y="5533028"/>
                </a:lnTo>
                <a:cubicBezTo>
                  <a:pt x="59857" y="5238178"/>
                  <a:pt x="150196" y="5002630"/>
                  <a:pt x="271018" y="4826385"/>
                </a:cubicBezTo>
                <a:cubicBezTo>
                  <a:pt x="391840" y="4650140"/>
                  <a:pt x="560326" y="4511583"/>
                  <a:pt x="776476" y="4410713"/>
                </a:cubicBezTo>
                <a:cubicBezTo>
                  <a:pt x="992625" y="4309843"/>
                  <a:pt x="1234824" y="4259408"/>
                  <a:pt x="1503071" y="4259408"/>
                </a:cubicBezTo>
                <a:cubicBezTo>
                  <a:pt x="1732522" y="4259408"/>
                  <a:pt x="1939250" y="4295987"/>
                  <a:pt x="2123254" y="4369146"/>
                </a:cubicBezTo>
                <a:lnTo>
                  <a:pt x="2166846" y="4389265"/>
                </a:lnTo>
                <a:lnTo>
                  <a:pt x="2109685" y="4359711"/>
                </a:lnTo>
                <a:cubicBezTo>
                  <a:pt x="2027659" y="4312116"/>
                  <a:pt x="1950344" y="4256590"/>
                  <a:pt x="1877740" y="4193130"/>
                </a:cubicBezTo>
                <a:cubicBezTo>
                  <a:pt x="1587323" y="3939292"/>
                  <a:pt x="1418837" y="3607309"/>
                  <a:pt x="1372282" y="3197179"/>
                </a:cubicBezTo>
                <a:lnTo>
                  <a:pt x="2276785" y="3087442"/>
                </a:lnTo>
                <a:cubicBezTo>
                  <a:pt x="2305605" y="3318001"/>
                  <a:pt x="2383197" y="3494246"/>
                  <a:pt x="2509561" y="3616177"/>
                </a:cubicBezTo>
                <a:cubicBezTo>
                  <a:pt x="2635926" y="3738107"/>
                  <a:pt x="2788893" y="3799073"/>
                  <a:pt x="2968464" y="3799073"/>
                </a:cubicBezTo>
                <a:cubicBezTo>
                  <a:pt x="3161336" y="3799073"/>
                  <a:pt x="3323725" y="3725914"/>
                  <a:pt x="3455632" y="3579598"/>
                </a:cubicBezTo>
                <a:cubicBezTo>
                  <a:pt x="3587538" y="3433281"/>
                  <a:pt x="3653492" y="3235976"/>
                  <a:pt x="3653492" y="2987680"/>
                </a:cubicBezTo>
                <a:cubicBezTo>
                  <a:pt x="3653492" y="2752687"/>
                  <a:pt x="3590309" y="2566466"/>
                  <a:pt x="3463945" y="2429017"/>
                </a:cubicBezTo>
                <a:cubicBezTo>
                  <a:pt x="3337581" y="2291568"/>
                  <a:pt x="3183505" y="2222843"/>
                  <a:pt x="3001718" y="2222843"/>
                </a:cubicBezTo>
                <a:cubicBezTo>
                  <a:pt x="2882004" y="2222843"/>
                  <a:pt x="2739013" y="2246121"/>
                  <a:pt x="2572744" y="2292676"/>
                </a:cubicBezTo>
                <a:lnTo>
                  <a:pt x="2675831" y="1531164"/>
                </a:lnTo>
                <a:cubicBezTo>
                  <a:pt x="2928559" y="1537815"/>
                  <a:pt x="3121431" y="1482946"/>
                  <a:pt x="3254446" y="1366558"/>
                </a:cubicBezTo>
                <a:cubicBezTo>
                  <a:pt x="3387461" y="1250170"/>
                  <a:pt x="3453969" y="1095540"/>
                  <a:pt x="3453969" y="902668"/>
                </a:cubicBezTo>
                <a:cubicBezTo>
                  <a:pt x="3453969" y="738616"/>
                  <a:pt x="3405197" y="607818"/>
                  <a:pt x="3307653" y="510273"/>
                </a:cubicBezTo>
                <a:cubicBezTo>
                  <a:pt x="3210108" y="412729"/>
                  <a:pt x="3080418" y="363957"/>
                  <a:pt x="2918583" y="363957"/>
                </a:cubicBezTo>
                <a:cubicBezTo>
                  <a:pt x="2758965" y="363957"/>
                  <a:pt x="2622624" y="419380"/>
                  <a:pt x="2509561" y="530225"/>
                </a:cubicBezTo>
                <a:cubicBezTo>
                  <a:pt x="2396499" y="641072"/>
                  <a:pt x="2327774" y="802906"/>
                  <a:pt x="2303388" y="1015731"/>
                </a:cubicBezTo>
                <a:lnTo>
                  <a:pt x="1442115" y="869414"/>
                </a:lnTo>
                <a:cubicBezTo>
                  <a:pt x="1501972" y="574564"/>
                  <a:pt x="1592311" y="339016"/>
                  <a:pt x="1713133" y="162771"/>
                </a:cubicBezTo>
                <a:cubicBezTo>
                  <a:pt x="1743338" y="118710"/>
                  <a:pt x="1776523" y="77004"/>
                  <a:pt x="1812687" y="3765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5139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4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4">
            <a:extLst>
              <a:ext uri="{FF2B5EF4-FFF2-40B4-BE49-F238E27FC236}">
                <a16:creationId xmlns:a16="http://schemas.microsoft.com/office/drawing/2014/main" id="{E2C17158-4132-0244-8E16-D7DDBAF08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2981" y="0"/>
            <a:ext cx="4189018" cy="6858001"/>
          </a:xfrm>
          <a:custGeom>
            <a:avLst/>
            <a:gdLst>
              <a:gd name="connsiteX0" fmla="*/ 2844381 w 4189018"/>
              <a:gd name="connsiteY0" fmla="*/ 372587 h 6858001"/>
              <a:gd name="connsiteX1" fmla="*/ 1723728 w 4189018"/>
              <a:gd name="connsiteY1" fmla="*/ 2038602 h 6858001"/>
              <a:gd name="connsiteX2" fmla="*/ 2844381 w 4189018"/>
              <a:gd name="connsiteY2" fmla="*/ 2038602 h 6858001"/>
              <a:gd name="connsiteX3" fmla="*/ 2244068 w 4189018"/>
              <a:gd name="connsiteY3" fmla="*/ 0 h 6858001"/>
              <a:gd name="connsiteX4" fmla="*/ 3748883 w 4189018"/>
              <a:gd name="connsiteY4" fmla="*/ 0 h 6858001"/>
              <a:gd name="connsiteX5" fmla="*/ 3748883 w 4189018"/>
              <a:gd name="connsiteY5" fmla="*/ 2038602 h 6858001"/>
              <a:gd name="connsiteX6" fmla="*/ 4189018 w 4189018"/>
              <a:gd name="connsiteY6" fmla="*/ 2038602 h 6858001"/>
              <a:gd name="connsiteX7" fmla="*/ 4189018 w 4189018"/>
              <a:gd name="connsiteY7" fmla="*/ 2859971 h 6858001"/>
              <a:gd name="connsiteX8" fmla="*/ 3748883 w 4189018"/>
              <a:gd name="connsiteY8" fmla="*/ 2859971 h 6858001"/>
              <a:gd name="connsiteX9" fmla="*/ 3748883 w 4189018"/>
              <a:gd name="connsiteY9" fmla="*/ 3840957 h 6858001"/>
              <a:gd name="connsiteX10" fmla="*/ 2848587 w 4189018"/>
              <a:gd name="connsiteY10" fmla="*/ 3840957 h 6858001"/>
              <a:gd name="connsiteX11" fmla="*/ 2848587 w 4189018"/>
              <a:gd name="connsiteY11" fmla="*/ 6858001 h 6858001"/>
              <a:gd name="connsiteX12" fmla="*/ 1944085 w 4189018"/>
              <a:gd name="connsiteY12" fmla="*/ 6858001 h 6858001"/>
              <a:gd name="connsiteX13" fmla="*/ 1944085 w 4189018"/>
              <a:gd name="connsiteY13" fmla="*/ 5263525 h 6858001"/>
              <a:gd name="connsiteX14" fmla="*/ 871553 w 4189018"/>
              <a:gd name="connsiteY14" fmla="*/ 6858001 h 6858001"/>
              <a:gd name="connsiteX15" fmla="*/ 0 w 4189018"/>
              <a:gd name="connsiteY15" fmla="*/ 6858001 h 6858001"/>
              <a:gd name="connsiteX16" fmla="*/ 2063798 w 4189018"/>
              <a:gd name="connsiteY16" fmla="*/ 3836938 h 6858001"/>
              <a:gd name="connsiteX17" fmla="*/ 2844381 w 4189018"/>
              <a:gd name="connsiteY17" fmla="*/ 3836938 h 6858001"/>
              <a:gd name="connsiteX18" fmla="*/ 2844381 w 4189018"/>
              <a:gd name="connsiteY18" fmla="*/ 2859971 h 6858001"/>
              <a:gd name="connsiteX19" fmla="*/ 849153 w 4189018"/>
              <a:gd name="connsiteY19" fmla="*/ 2859971 h 6858001"/>
              <a:gd name="connsiteX20" fmla="*/ 849153 w 4189018"/>
              <a:gd name="connsiteY20" fmla="*/ 204192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9018" h="6858001">
                <a:moveTo>
                  <a:pt x="2844381" y="372587"/>
                </a:moveTo>
                <a:lnTo>
                  <a:pt x="1723728" y="2038602"/>
                </a:lnTo>
                <a:lnTo>
                  <a:pt x="2844381" y="2038602"/>
                </a:lnTo>
                <a:close/>
                <a:moveTo>
                  <a:pt x="2244068" y="0"/>
                </a:moveTo>
                <a:lnTo>
                  <a:pt x="3748883" y="0"/>
                </a:lnTo>
                <a:lnTo>
                  <a:pt x="3748883" y="2038602"/>
                </a:lnTo>
                <a:lnTo>
                  <a:pt x="4189018" y="2038602"/>
                </a:lnTo>
                <a:lnTo>
                  <a:pt x="4189018" y="2859971"/>
                </a:lnTo>
                <a:lnTo>
                  <a:pt x="3748883" y="2859971"/>
                </a:lnTo>
                <a:lnTo>
                  <a:pt x="3748883" y="3840957"/>
                </a:lnTo>
                <a:lnTo>
                  <a:pt x="2848587" y="3840957"/>
                </a:lnTo>
                <a:lnTo>
                  <a:pt x="2848587" y="6858001"/>
                </a:lnTo>
                <a:lnTo>
                  <a:pt x="1944085" y="6858001"/>
                </a:lnTo>
                <a:lnTo>
                  <a:pt x="1944085" y="5263525"/>
                </a:lnTo>
                <a:lnTo>
                  <a:pt x="871553" y="6858001"/>
                </a:lnTo>
                <a:lnTo>
                  <a:pt x="0" y="6858001"/>
                </a:lnTo>
                <a:lnTo>
                  <a:pt x="2063798" y="3836938"/>
                </a:lnTo>
                <a:lnTo>
                  <a:pt x="2844381" y="3836938"/>
                </a:lnTo>
                <a:lnTo>
                  <a:pt x="2844381" y="2859971"/>
                </a:lnTo>
                <a:lnTo>
                  <a:pt x="849153" y="2859971"/>
                </a:lnTo>
                <a:lnTo>
                  <a:pt x="849153" y="204192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6821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5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>
            <a:extLst>
              <a:ext uri="{FF2B5EF4-FFF2-40B4-BE49-F238E27FC236}">
                <a16:creationId xmlns:a16="http://schemas.microsoft.com/office/drawing/2014/main" id="{7EBF3AE6-9B01-D942-8757-1210007D0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74956" y="0"/>
            <a:ext cx="4317045" cy="6858000"/>
          </a:xfrm>
          <a:custGeom>
            <a:avLst/>
            <a:gdLst>
              <a:gd name="connsiteX0" fmla="*/ 1919430 w 4317045"/>
              <a:gd name="connsiteY0" fmla="*/ 0 h 6858000"/>
              <a:gd name="connsiteX1" fmla="*/ 4317045 w 4317045"/>
              <a:gd name="connsiteY1" fmla="*/ 0 h 6858000"/>
              <a:gd name="connsiteX2" fmla="*/ 4317045 w 4317045"/>
              <a:gd name="connsiteY2" fmla="*/ 575288 h 6858000"/>
              <a:gd name="connsiteX3" fmla="*/ 2684219 w 4317045"/>
              <a:gd name="connsiteY3" fmla="*/ 575288 h 6858000"/>
              <a:gd name="connsiteX4" fmla="*/ 2537903 w 4317045"/>
              <a:gd name="connsiteY4" fmla="*/ 1403308 h 6858000"/>
              <a:gd name="connsiteX5" fmla="*/ 3176375 w 4317045"/>
              <a:gd name="connsiteY5" fmla="*/ 1247015 h 6858000"/>
              <a:gd name="connsiteX6" fmla="*/ 4230520 w 4317045"/>
              <a:gd name="connsiteY6" fmla="*/ 1699266 h 6858000"/>
              <a:gd name="connsiteX7" fmla="*/ 4317045 w 4317045"/>
              <a:gd name="connsiteY7" fmla="*/ 1799414 h 6858000"/>
              <a:gd name="connsiteX8" fmla="*/ 4317045 w 4317045"/>
              <a:gd name="connsiteY8" fmla="*/ 3942248 h 6858000"/>
              <a:gd name="connsiteX9" fmla="*/ 4313655 w 4317045"/>
              <a:gd name="connsiteY9" fmla="*/ 3947222 h 6858000"/>
              <a:gd name="connsiteX10" fmla="*/ 2993480 w 4317045"/>
              <a:gd name="connsiteY10" fmla="*/ 4592346 h 6858000"/>
              <a:gd name="connsiteX11" fmla="*/ 2899793 w 4317045"/>
              <a:gd name="connsiteY11" fmla="*/ 4589128 h 6858000"/>
              <a:gd name="connsiteX12" fmla="*/ 2899793 w 4317045"/>
              <a:gd name="connsiteY12" fmla="*/ 5459274 h 6858000"/>
              <a:gd name="connsiteX13" fmla="*/ 1137342 w 4317045"/>
              <a:gd name="connsiteY13" fmla="*/ 5459274 h 6858000"/>
              <a:gd name="connsiteX14" fmla="*/ 991026 w 4317045"/>
              <a:gd name="connsiteY14" fmla="*/ 6287294 h 6858000"/>
              <a:gd name="connsiteX15" fmla="*/ 1629498 w 4317045"/>
              <a:gd name="connsiteY15" fmla="*/ 6131001 h 6858000"/>
              <a:gd name="connsiteX16" fmla="*/ 2683643 w 4317045"/>
              <a:gd name="connsiteY16" fmla="*/ 6583252 h 6858000"/>
              <a:gd name="connsiteX17" fmla="*/ 2872774 w 4317045"/>
              <a:gd name="connsiteY17" fmla="*/ 6826213 h 6858000"/>
              <a:gd name="connsiteX18" fmla="*/ 2890385 w 4317045"/>
              <a:gd name="connsiteY18" fmla="*/ 6858000 h 6858000"/>
              <a:gd name="connsiteX19" fmla="*/ 0 w 4317045"/>
              <a:gd name="connsiteY19" fmla="*/ 6858000 h 6858000"/>
              <a:gd name="connsiteX20" fmla="*/ 429037 w 4317045"/>
              <a:gd name="connsiteY20" fmla="*/ 4584700 h 6858000"/>
              <a:gd name="connsiteX21" fmla="*/ 2810287 w 4317045"/>
              <a:gd name="connsiteY21" fmla="*/ 4584700 h 6858000"/>
              <a:gd name="connsiteX22" fmla="*/ 2671542 w 4317045"/>
              <a:gd name="connsiteY22" fmla="*/ 4569691 h 6858000"/>
              <a:gd name="connsiteX23" fmla="*/ 1892779 w 4317045"/>
              <a:gd name="connsiteY23" fmla="*/ 4229879 h 6858000"/>
              <a:gd name="connsiteX24" fmla="*/ 1383996 w 4317045"/>
              <a:gd name="connsiteY24" fmla="*/ 3255544 h 6858000"/>
              <a:gd name="connsiteX25" fmla="*/ 2315102 w 4317045"/>
              <a:gd name="connsiteY25" fmla="*/ 3159108 h 6858000"/>
              <a:gd name="connsiteX26" fmla="*/ 2551204 w 4317045"/>
              <a:gd name="connsiteY26" fmla="*/ 3659577 h 6858000"/>
              <a:gd name="connsiteX27" fmla="*/ 3003456 w 4317045"/>
              <a:gd name="connsiteY27" fmla="*/ 3844136 h 6858000"/>
              <a:gd name="connsiteX28" fmla="*/ 3498937 w 4317045"/>
              <a:gd name="connsiteY28" fmla="*/ 3606371 h 6858000"/>
              <a:gd name="connsiteX29" fmla="*/ 3701785 w 4317045"/>
              <a:gd name="connsiteY29" fmla="*/ 2889752 h 6858000"/>
              <a:gd name="connsiteX30" fmla="*/ 3500600 w 4317045"/>
              <a:gd name="connsiteY30" fmla="*/ 2216363 h 6858000"/>
              <a:gd name="connsiteX31" fmla="*/ 2976853 w 4317045"/>
              <a:gd name="connsiteY31" fmla="*/ 1991900 h 6858000"/>
              <a:gd name="connsiteX32" fmla="*/ 2255246 w 4317045"/>
              <a:gd name="connsiteY32" fmla="*/ 2347715 h 6858000"/>
              <a:gd name="connsiteX33" fmla="*/ 1497059 w 4317045"/>
              <a:gd name="connsiteY33" fmla="*/ 22379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317045" h="6858000">
                <a:moveTo>
                  <a:pt x="1919430" y="0"/>
                </a:moveTo>
                <a:lnTo>
                  <a:pt x="4317045" y="0"/>
                </a:lnTo>
                <a:lnTo>
                  <a:pt x="4317045" y="575288"/>
                </a:lnTo>
                <a:lnTo>
                  <a:pt x="2684219" y="575288"/>
                </a:lnTo>
                <a:lnTo>
                  <a:pt x="2537903" y="1403308"/>
                </a:lnTo>
                <a:cubicBezTo>
                  <a:pt x="2746293" y="1299113"/>
                  <a:pt x="2959117" y="1247015"/>
                  <a:pt x="3176375" y="1247015"/>
                </a:cubicBezTo>
                <a:cubicBezTo>
                  <a:pt x="3590939" y="1247015"/>
                  <a:pt x="3942321" y="1397766"/>
                  <a:pt x="4230520" y="1699266"/>
                </a:cubicBezTo>
                <a:lnTo>
                  <a:pt x="4317045" y="1799414"/>
                </a:lnTo>
                <a:lnTo>
                  <a:pt x="4317045" y="3942248"/>
                </a:lnTo>
                <a:lnTo>
                  <a:pt x="4313655" y="3947222"/>
                </a:lnTo>
                <a:cubicBezTo>
                  <a:pt x="3996635" y="4377305"/>
                  <a:pt x="3556577" y="4592346"/>
                  <a:pt x="2993480" y="4592346"/>
                </a:cubicBezTo>
                <a:lnTo>
                  <a:pt x="2899793" y="4589128"/>
                </a:lnTo>
                <a:lnTo>
                  <a:pt x="2899793" y="5459274"/>
                </a:lnTo>
                <a:lnTo>
                  <a:pt x="1137342" y="5459274"/>
                </a:lnTo>
                <a:lnTo>
                  <a:pt x="991026" y="6287294"/>
                </a:lnTo>
                <a:cubicBezTo>
                  <a:pt x="1199416" y="6183099"/>
                  <a:pt x="1412240" y="6131001"/>
                  <a:pt x="1629498" y="6131001"/>
                </a:cubicBezTo>
                <a:cubicBezTo>
                  <a:pt x="2044062" y="6131001"/>
                  <a:pt x="2395444" y="6281752"/>
                  <a:pt x="2683643" y="6583252"/>
                </a:cubicBezTo>
                <a:cubicBezTo>
                  <a:pt x="2755693" y="6658627"/>
                  <a:pt x="2818737" y="6739614"/>
                  <a:pt x="2872774" y="6826213"/>
                </a:cubicBezTo>
                <a:lnTo>
                  <a:pt x="2890385" y="6858000"/>
                </a:lnTo>
                <a:lnTo>
                  <a:pt x="0" y="6858000"/>
                </a:lnTo>
                <a:lnTo>
                  <a:pt x="429037" y="4584700"/>
                </a:lnTo>
                <a:lnTo>
                  <a:pt x="2810287" y="4584700"/>
                </a:lnTo>
                <a:lnTo>
                  <a:pt x="2671542" y="4569691"/>
                </a:lnTo>
                <a:cubicBezTo>
                  <a:pt x="2365191" y="4524383"/>
                  <a:pt x="2105604" y="4411112"/>
                  <a:pt x="1892779" y="4229879"/>
                </a:cubicBezTo>
                <a:cubicBezTo>
                  <a:pt x="1609014" y="3988235"/>
                  <a:pt x="1439419" y="3663456"/>
                  <a:pt x="1383996" y="3255544"/>
                </a:cubicBezTo>
                <a:lnTo>
                  <a:pt x="2315102" y="3159108"/>
                </a:lnTo>
                <a:cubicBezTo>
                  <a:pt x="2341705" y="3369715"/>
                  <a:pt x="2420406" y="3536538"/>
                  <a:pt x="2551204" y="3659577"/>
                </a:cubicBezTo>
                <a:cubicBezTo>
                  <a:pt x="2682002" y="3782616"/>
                  <a:pt x="2832753" y="3844136"/>
                  <a:pt x="3003456" y="3844136"/>
                </a:cubicBezTo>
                <a:cubicBezTo>
                  <a:pt x="3198545" y="3844136"/>
                  <a:pt x="3363705" y="3764881"/>
                  <a:pt x="3498937" y="3606371"/>
                </a:cubicBezTo>
                <a:cubicBezTo>
                  <a:pt x="3634169" y="3447861"/>
                  <a:pt x="3701785" y="3208988"/>
                  <a:pt x="3701785" y="2889752"/>
                </a:cubicBezTo>
                <a:cubicBezTo>
                  <a:pt x="3701785" y="2590468"/>
                  <a:pt x="3634723" y="2366005"/>
                  <a:pt x="3500600" y="2216363"/>
                </a:cubicBezTo>
                <a:cubicBezTo>
                  <a:pt x="3366476" y="2066721"/>
                  <a:pt x="3191894" y="1991900"/>
                  <a:pt x="2976853" y="1991900"/>
                </a:cubicBezTo>
                <a:cubicBezTo>
                  <a:pt x="2708605" y="1991900"/>
                  <a:pt x="2468070" y="2110505"/>
                  <a:pt x="2255246" y="2347715"/>
                </a:cubicBezTo>
                <a:lnTo>
                  <a:pt x="1497059" y="223797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154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6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FD077953-D44C-BE40-B3E2-50792C568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4750" y="-1"/>
            <a:ext cx="4667249" cy="6858001"/>
          </a:xfrm>
          <a:custGeom>
            <a:avLst/>
            <a:gdLst>
              <a:gd name="connsiteX0" fmla="*/ 1782403 w 4667249"/>
              <a:gd name="connsiteY0" fmla="*/ 3838576 h 6858001"/>
              <a:gd name="connsiteX1" fmla="*/ 2701870 w 4667249"/>
              <a:gd name="connsiteY1" fmla="*/ 4149499 h 6858001"/>
              <a:gd name="connsiteX2" fmla="*/ 3165760 w 4667249"/>
              <a:gd name="connsiteY2" fmla="*/ 5052339 h 6858001"/>
              <a:gd name="connsiteX3" fmla="*/ 2261257 w 4667249"/>
              <a:gd name="connsiteY3" fmla="*/ 5152101 h 6858001"/>
              <a:gd name="connsiteX4" fmla="*/ 2088337 w 4667249"/>
              <a:gd name="connsiteY4" fmla="*/ 4739754 h 6858001"/>
              <a:gd name="connsiteX5" fmla="*/ 1725871 w 4667249"/>
              <a:gd name="connsiteY5" fmla="*/ 4606739 h 6858001"/>
              <a:gd name="connsiteX6" fmla="*/ 1225402 w 4667249"/>
              <a:gd name="connsiteY6" fmla="*/ 4872769 h 6858001"/>
              <a:gd name="connsiteX7" fmla="*/ 967685 w 4667249"/>
              <a:gd name="connsiteY7" fmla="*/ 5980120 h 6858001"/>
              <a:gd name="connsiteX8" fmla="*/ 1835609 w 4667249"/>
              <a:gd name="connsiteY8" fmla="*/ 5567773 h 6858001"/>
              <a:gd name="connsiteX9" fmla="*/ 2838211 w 4667249"/>
              <a:gd name="connsiteY9" fmla="*/ 6013374 h 6858001"/>
              <a:gd name="connsiteX10" fmla="*/ 3229462 w 4667249"/>
              <a:gd name="connsiteY10" fmla="*/ 6827676 h 6858001"/>
              <a:gd name="connsiteX11" fmla="*/ 3233077 w 4667249"/>
              <a:gd name="connsiteY11" fmla="*/ 6858001 h 6858001"/>
              <a:gd name="connsiteX12" fmla="*/ 2315605 w 4667249"/>
              <a:gd name="connsiteY12" fmla="*/ 6858001 h 6858001"/>
              <a:gd name="connsiteX13" fmla="*/ 2314879 w 4667249"/>
              <a:gd name="connsiteY13" fmla="*/ 6853058 h 6858001"/>
              <a:gd name="connsiteX14" fmla="*/ 2154845 w 4667249"/>
              <a:gd name="connsiteY14" fmla="*/ 6477264 h 6858001"/>
              <a:gd name="connsiteX15" fmla="*/ 1689292 w 4667249"/>
              <a:gd name="connsiteY15" fmla="*/ 6256126 h 6858001"/>
              <a:gd name="connsiteX16" fmla="*/ 1233715 w 4667249"/>
              <a:gd name="connsiteY16" fmla="*/ 6467288 h 6858001"/>
              <a:gd name="connsiteX17" fmla="*/ 1094049 w 4667249"/>
              <a:gd name="connsiteY17" fmla="*/ 6728746 h 6858001"/>
              <a:gd name="connsiteX18" fmla="*/ 1067257 w 4667249"/>
              <a:gd name="connsiteY18" fmla="*/ 6858001 h 6858001"/>
              <a:gd name="connsiteX19" fmla="*/ 21170 w 4667249"/>
              <a:gd name="connsiteY19" fmla="*/ 6858001 h 6858001"/>
              <a:gd name="connsiteX20" fmla="*/ 7430 w 4667249"/>
              <a:gd name="connsiteY20" fmla="*/ 6677800 h 6858001"/>
              <a:gd name="connsiteX21" fmla="*/ 0 w 4667249"/>
              <a:gd name="connsiteY21" fmla="*/ 6362538 h 6858001"/>
              <a:gd name="connsiteX22" fmla="*/ 495481 w 4667249"/>
              <a:gd name="connsiteY22" fmla="*/ 4430493 h 6858001"/>
              <a:gd name="connsiteX23" fmla="*/ 1782403 w 4667249"/>
              <a:gd name="connsiteY23" fmla="*/ 3838576 h 6858001"/>
              <a:gd name="connsiteX24" fmla="*/ 3513159 w 4667249"/>
              <a:gd name="connsiteY24" fmla="*/ 1802660 h 6858001"/>
              <a:gd name="connsiteX25" fmla="*/ 3057582 w 4667249"/>
              <a:gd name="connsiteY25" fmla="*/ 2013822 h 6858001"/>
              <a:gd name="connsiteX26" fmla="*/ 2871361 w 4667249"/>
              <a:gd name="connsiteY26" fmla="*/ 2637330 h 6858001"/>
              <a:gd name="connsiteX27" fmla="*/ 3080860 w 4667249"/>
              <a:gd name="connsiteY27" fmla="*/ 3340648 h 6858001"/>
              <a:gd name="connsiteX28" fmla="*/ 3559714 w 4667249"/>
              <a:gd name="connsiteY28" fmla="*/ 3588389 h 6858001"/>
              <a:gd name="connsiteX29" fmla="*/ 3992014 w 4667249"/>
              <a:gd name="connsiteY29" fmla="*/ 3385540 h 6858001"/>
              <a:gd name="connsiteX30" fmla="*/ 4164933 w 4667249"/>
              <a:gd name="connsiteY30" fmla="*/ 2720465 h 6858001"/>
              <a:gd name="connsiteX31" fmla="*/ 3978712 w 4667249"/>
              <a:gd name="connsiteY31" fmla="*/ 2023798 h 6858001"/>
              <a:gd name="connsiteX32" fmla="*/ 3513159 w 4667249"/>
              <a:gd name="connsiteY32" fmla="*/ 1802660 h 6858001"/>
              <a:gd name="connsiteX33" fmla="*/ 2302640 w 4667249"/>
              <a:gd name="connsiteY33" fmla="*/ 0 h 6858001"/>
              <a:gd name="connsiteX34" fmla="*/ 4667249 w 4667249"/>
              <a:gd name="connsiteY34" fmla="*/ 0 h 6858001"/>
              <a:gd name="connsiteX35" fmla="*/ 4667249 w 4667249"/>
              <a:gd name="connsiteY35" fmla="*/ 634430 h 6858001"/>
              <a:gd name="connsiteX36" fmla="*/ 4085124 w 4667249"/>
              <a:gd name="connsiteY36" fmla="*/ 698635 h 6858001"/>
              <a:gd name="connsiteX37" fmla="*/ 3912204 w 4667249"/>
              <a:gd name="connsiteY37" fmla="*/ 286288 h 6858001"/>
              <a:gd name="connsiteX38" fmla="*/ 3549738 w 4667249"/>
              <a:gd name="connsiteY38" fmla="*/ 153273 h 6858001"/>
              <a:gd name="connsiteX39" fmla="*/ 3049269 w 4667249"/>
              <a:gd name="connsiteY39" fmla="*/ 419303 h 6858001"/>
              <a:gd name="connsiteX40" fmla="*/ 2791552 w 4667249"/>
              <a:gd name="connsiteY40" fmla="*/ 1526654 h 6858001"/>
              <a:gd name="connsiteX41" fmla="*/ 3659476 w 4667249"/>
              <a:gd name="connsiteY41" fmla="*/ 1114307 h 6858001"/>
              <a:gd name="connsiteX42" fmla="*/ 4662078 w 4667249"/>
              <a:gd name="connsiteY42" fmla="*/ 1559908 h 6858001"/>
              <a:gd name="connsiteX43" fmla="*/ 4667249 w 4667249"/>
              <a:gd name="connsiteY43" fmla="*/ 1566012 h 6858001"/>
              <a:gd name="connsiteX44" fmla="*/ 4667249 w 4667249"/>
              <a:gd name="connsiteY44" fmla="*/ 3880308 h 6858001"/>
              <a:gd name="connsiteX45" fmla="*/ 4640462 w 4667249"/>
              <a:gd name="connsiteY45" fmla="*/ 3910950 h 6858001"/>
              <a:gd name="connsiteX46" fmla="*/ 3513159 w 4667249"/>
              <a:gd name="connsiteY46" fmla="*/ 4363202 h 6858001"/>
              <a:gd name="connsiteX47" fmla="*/ 2299396 w 4667249"/>
              <a:gd name="connsiteY47" fmla="*/ 3789574 h 6858001"/>
              <a:gd name="connsiteX48" fmla="*/ 1823867 w 4667249"/>
              <a:gd name="connsiteY48" fmla="*/ 1909072 h 6858001"/>
              <a:gd name="connsiteX49" fmla="*/ 2203220 w 4667249"/>
              <a:gd name="connsiteY49" fmla="*/ 13669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667249" h="6858001">
                <a:moveTo>
                  <a:pt x="1782403" y="3838576"/>
                </a:moveTo>
                <a:cubicBezTo>
                  <a:pt x="2152628" y="3838576"/>
                  <a:pt x="2459117" y="3942217"/>
                  <a:pt x="2701870" y="4149499"/>
                </a:cubicBezTo>
                <a:cubicBezTo>
                  <a:pt x="2944623" y="4356781"/>
                  <a:pt x="3099253" y="4657728"/>
                  <a:pt x="3165760" y="5052339"/>
                </a:cubicBezTo>
                <a:lnTo>
                  <a:pt x="2261257" y="5152101"/>
                </a:lnTo>
                <a:cubicBezTo>
                  <a:pt x="2239088" y="4965879"/>
                  <a:pt x="2181448" y="4828431"/>
                  <a:pt x="2088337" y="4739754"/>
                </a:cubicBezTo>
                <a:cubicBezTo>
                  <a:pt x="1995227" y="4651077"/>
                  <a:pt x="1874405" y="4606739"/>
                  <a:pt x="1725871" y="4606739"/>
                </a:cubicBezTo>
                <a:cubicBezTo>
                  <a:pt x="1528565" y="4606739"/>
                  <a:pt x="1361742" y="4695416"/>
                  <a:pt x="1225402" y="4872769"/>
                </a:cubicBezTo>
                <a:cubicBezTo>
                  <a:pt x="1089061" y="5050122"/>
                  <a:pt x="1003156" y="5419239"/>
                  <a:pt x="967685" y="5980120"/>
                </a:cubicBezTo>
                <a:cubicBezTo>
                  <a:pt x="1200461" y="5705222"/>
                  <a:pt x="1489769" y="5567773"/>
                  <a:pt x="1835609" y="5567773"/>
                </a:cubicBezTo>
                <a:cubicBezTo>
                  <a:pt x="2225787" y="5567773"/>
                  <a:pt x="2559987" y="5716307"/>
                  <a:pt x="2838211" y="6013374"/>
                </a:cubicBezTo>
                <a:cubicBezTo>
                  <a:pt x="3046878" y="6236174"/>
                  <a:pt x="3177295" y="6507608"/>
                  <a:pt x="3229462" y="6827676"/>
                </a:cubicBezTo>
                <a:lnTo>
                  <a:pt x="3233077" y="6858001"/>
                </a:lnTo>
                <a:lnTo>
                  <a:pt x="2315605" y="6858001"/>
                </a:lnTo>
                <a:lnTo>
                  <a:pt x="2314879" y="6853058"/>
                </a:lnTo>
                <a:cubicBezTo>
                  <a:pt x="2285782" y="6694669"/>
                  <a:pt x="2232438" y="6569404"/>
                  <a:pt x="2154845" y="6477264"/>
                </a:cubicBezTo>
                <a:cubicBezTo>
                  <a:pt x="2030697" y="6329839"/>
                  <a:pt x="1875513" y="6256126"/>
                  <a:pt x="1689292" y="6256126"/>
                </a:cubicBezTo>
                <a:cubicBezTo>
                  <a:pt x="1509722" y="6256126"/>
                  <a:pt x="1357863" y="6326514"/>
                  <a:pt x="1233715" y="6467288"/>
                </a:cubicBezTo>
                <a:cubicBezTo>
                  <a:pt x="1171642" y="6537675"/>
                  <a:pt x="1125086" y="6624828"/>
                  <a:pt x="1094049" y="6728746"/>
                </a:cubicBezTo>
                <a:lnTo>
                  <a:pt x="1067257" y="6858001"/>
                </a:lnTo>
                <a:lnTo>
                  <a:pt x="21170" y="6858001"/>
                </a:lnTo>
                <a:lnTo>
                  <a:pt x="7430" y="6677800"/>
                </a:lnTo>
                <a:cubicBezTo>
                  <a:pt x="2477" y="6576531"/>
                  <a:pt x="0" y="6471444"/>
                  <a:pt x="0" y="6362538"/>
                </a:cubicBezTo>
                <a:cubicBezTo>
                  <a:pt x="0" y="5469120"/>
                  <a:pt x="165160" y="4825105"/>
                  <a:pt x="495481" y="4430493"/>
                </a:cubicBezTo>
                <a:cubicBezTo>
                  <a:pt x="825802" y="4035882"/>
                  <a:pt x="1254776" y="3838576"/>
                  <a:pt x="1782403" y="3838576"/>
                </a:cubicBezTo>
                <a:close/>
                <a:moveTo>
                  <a:pt x="3513159" y="1802660"/>
                </a:moveTo>
                <a:cubicBezTo>
                  <a:pt x="3333589" y="1802660"/>
                  <a:pt x="3181730" y="1873048"/>
                  <a:pt x="3057582" y="2013822"/>
                </a:cubicBezTo>
                <a:cubicBezTo>
                  <a:pt x="2933435" y="2154596"/>
                  <a:pt x="2871361" y="2362433"/>
                  <a:pt x="2871361" y="2637330"/>
                </a:cubicBezTo>
                <a:cubicBezTo>
                  <a:pt x="2871361" y="2941048"/>
                  <a:pt x="2941194" y="3175488"/>
                  <a:pt x="3080860" y="3340648"/>
                </a:cubicBezTo>
                <a:cubicBezTo>
                  <a:pt x="3220526" y="3505808"/>
                  <a:pt x="3380144" y="3588389"/>
                  <a:pt x="3559714" y="3588389"/>
                </a:cubicBezTo>
                <a:cubicBezTo>
                  <a:pt x="3732634" y="3588389"/>
                  <a:pt x="3876734" y="3520772"/>
                  <a:pt x="3992014" y="3385540"/>
                </a:cubicBezTo>
                <a:cubicBezTo>
                  <a:pt x="4107293" y="3250309"/>
                  <a:pt x="4164933" y="3028617"/>
                  <a:pt x="4164933" y="2720465"/>
                </a:cubicBezTo>
                <a:cubicBezTo>
                  <a:pt x="4164933" y="2403445"/>
                  <a:pt x="4102860" y="2171223"/>
                  <a:pt x="3978712" y="2023798"/>
                </a:cubicBezTo>
                <a:cubicBezTo>
                  <a:pt x="3854564" y="1876373"/>
                  <a:pt x="3699380" y="1802660"/>
                  <a:pt x="3513159" y="1802660"/>
                </a:cubicBezTo>
                <a:close/>
                <a:moveTo>
                  <a:pt x="2302640" y="0"/>
                </a:moveTo>
                <a:lnTo>
                  <a:pt x="4667249" y="0"/>
                </a:lnTo>
                <a:lnTo>
                  <a:pt x="4667249" y="634430"/>
                </a:lnTo>
                <a:lnTo>
                  <a:pt x="4085124" y="698635"/>
                </a:lnTo>
                <a:cubicBezTo>
                  <a:pt x="4062955" y="512413"/>
                  <a:pt x="4005315" y="374965"/>
                  <a:pt x="3912204" y="286288"/>
                </a:cubicBezTo>
                <a:cubicBezTo>
                  <a:pt x="3819094" y="197611"/>
                  <a:pt x="3698272" y="153273"/>
                  <a:pt x="3549738" y="153273"/>
                </a:cubicBezTo>
                <a:cubicBezTo>
                  <a:pt x="3352432" y="153273"/>
                  <a:pt x="3185609" y="241950"/>
                  <a:pt x="3049269" y="419303"/>
                </a:cubicBezTo>
                <a:cubicBezTo>
                  <a:pt x="2912928" y="596656"/>
                  <a:pt x="2827023" y="965773"/>
                  <a:pt x="2791552" y="1526654"/>
                </a:cubicBezTo>
                <a:cubicBezTo>
                  <a:pt x="3024328" y="1251756"/>
                  <a:pt x="3313636" y="1114307"/>
                  <a:pt x="3659476" y="1114307"/>
                </a:cubicBezTo>
                <a:cubicBezTo>
                  <a:pt x="4049654" y="1114307"/>
                  <a:pt x="4383854" y="1262841"/>
                  <a:pt x="4662078" y="1559908"/>
                </a:cubicBezTo>
                <a:lnTo>
                  <a:pt x="4667249" y="1566012"/>
                </a:lnTo>
                <a:lnTo>
                  <a:pt x="4667249" y="3880308"/>
                </a:lnTo>
                <a:lnTo>
                  <a:pt x="4640462" y="3910950"/>
                </a:lnTo>
                <a:cubicBezTo>
                  <a:pt x="4347829" y="4212451"/>
                  <a:pt x="3972062" y="4363202"/>
                  <a:pt x="3513159" y="4363202"/>
                </a:cubicBezTo>
                <a:cubicBezTo>
                  <a:pt x="3021003" y="4363202"/>
                  <a:pt x="2616415" y="4171992"/>
                  <a:pt x="2299396" y="3789574"/>
                </a:cubicBezTo>
                <a:cubicBezTo>
                  <a:pt x="1982377" y="3407155"/>
                  <a:pt x="1823867" y="2780322"/>
                  <a:pt x="1823867" y="1909072"/>
                </a:cubicBezTo>
                <a:cubicBezTo>
                  <a:pt x="1823867" y="1127331"/>
                  <a:pt x="1950318" y="536540"/>
                  <a:pt x="2203220" y="13669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2600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7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7">
            <a:extLst>
              <a:ext uri="{FF2B5EF4-FFF2-40B4-BE49-F238E27FC236}">
                <a16:creationId xmlns:a16="http://schemas.microsoft.com/office/drawing/2014/main" id="{7805E7A8-C4A1-644E-BEE2-6EB1E6CFA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20450" y="-1"/>
            <a:ext cx="5471550" cy="6858001"/>
          </a:xfrm>
          <a:custGeom>
            <a:avLst/>
            <a:gdLst>
              <a:gd name="connsiteX0" fmla="*/ 2537884 w 5471550"/>
              <a:gd name="connsiteY0" fmla="*/ 0 h 6858001"/>
              <a:gd name="connsiteX1" fmla="*/ 5471550 w 5471550"/>
              <a:gd name="connsiteY1" fmla="*/ 0 h 6858001"/>
              <a:gd name="connsiteX2" fmla="*/ 5471550 w 5471550"/>
              <a:gd name="connsiteY2" fmla="*/ 840275 h 6858001"/>
              <a:gd name="connsiteX3" fmla="*/ 5434912 w 5471550"/>
              <a:gd name="connsiteY3" fmla="*/ 885635 h 6858001"/>
              <a:gd name="connsiteX4" fmla="*/ 4928831 w 5471550"/>
              <a:gd name="connsiteY4" fmla="*/ 1663461 h 6858001"/>
              <a:gd name="connsiteX5" fmla="*/ 4305322 w 5471550"/>
              <a:gd name="connsiteY5" fmla="*/ 3211425 h 6858001"/>
              <a:gd name="connsiteX6" fmla="*/ 4094161 w 5471550"/>
              <a:gd name="connsiteY6" fmla="*/ 4676254 h 6858001"/>
              <a:gd name="connsiteX7" fmla="*/ 3195688 w 5471550"/>
              <a:gd name="connsiteY7" fmla="*/ 4676254 h 6858001"/>
              <a:gd name="connsiteX8" fmla="*/ 3195688 w 5471550"/>
              <a:gd name="connsiteY8" fmla="*/ 5353360 h 6858001"/>
              <a:gd name="connsiteX9" fmla="*/ 2390947 w 5471550"/>
              <a:gd name="connsiteY9" fmla="*/ 6470687 h 6858001"/>
              <a:gd name="connsiteX10" fmla="*/ 2198595 w 5471550"/>
              <a:gd name="connsiteY10" fmla="*/ 6840532 h 6858001"/>
              <a:gd name="connsiteX11" fmla="*/ 2190896 w 5471550"/>
              <a:gd name="connsiteY11" fmla="*/ 6858001 h 6858001"/>
              <a:gd name="connsiteX12" fmla="*/ 1311375 w 5471550"/>
              <a:gd name="connsiteY12" fmla="*/ 6858001 h 6858001"/>
              <a:gd name="connsiteX13" fmla="*/ 1405154 w 5471550"/>
              <a:gd name="connsiteY13" fmla="*/ 6664962 h 6858001"/>
              <a:gd name="connsiteX14" fmla="*/ 2124917 w 5471550"/>
              <a:gd name="connsiteY14" fmla="*/ 5542907 h 6858001"/>
              <a:gd name="connsiteX15" fmla="*/ 0 w 5471550"/>
              <a:gd name="connsiteY15" fmla="*/ 5542907 h 6858001"/>
              <a:gd name="connsiteX16" fmla="*/ 0 w 5471550"/>
              <a:gd name="connsiteY16" fmla="*/ 4674983 h 6858001"/>
              <a:gd name="connsiteX17" fmla="*/ 3193042 w 5471550"/>
              <a:gd name="connsiteY17" fmla="*/ 4674983 h 6858001"/>
              <a:gd name="connsiteX18" fmla="*/ 3204597 w 5471550"/>
              <a:gd name="connsiteY18" fmla="*/ 4422902 h 6858001"/>
              <a:gd name="connsiteX19" fmla="*/ 3610318 w 5471550"/>
              <a:gd name="connsiteY19" fmla="*/ 2614520 h 6858001"/>
              <a:gd name="connsiteX20" fmla="*/ 4662801 w 5471550"/>
              <a:gd name="connsiteY20" fmla="*/ 735681 h 6858001"/>
              <a:gd name="connsiteX21" fmla="*/ 2537884 w 5471550"/>
              <a:gd name="connsiteY21" fmla="*/ 73568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1550" h="6858001">
                <a:moveTo>
                  <a:pt x="2537884" y="0"/>
                </a:moveTo>
                <a:lnTo>
                  <a:pt x="5471550" y="0"/>
                </a:lnTo>
                <a:lnTo>
                  <a:pt x="5471550" y="840275"/>
                </a:lnTo>
                <a:lnTo>
                  <a:pt x="5434912" y="885635"/>
                </a:lnTo>
                <a:cubicBezTo>
                  <a:pt x="5267950" y="1100745"/>
                  <a:pt x="5099257" y="1360020"/>
                  <a:pt x="4928831" y="1663461"/>
                </a:cubicBezTo>
                <a:cubicBezTo>
                  <a:pt x="4656150" y="2148967"/>
                  <a:pt x="4448314" y="2664955"/>
                  <a:pt x="4305322" y="3211425"/>
                </a:cubicBezTo>
                <a:cubicBezTo>
                  <a:pt x="4162331" y="3757895"/>
                  <a:pt x="4091944" y="4246172"/>
                  <a:pt x="4094161" y="4676254"/>
                </a:cubicBezTo>
                <a:lnTo>
                  <a:pt x="3195688" y="4676254"/>
                </a:lnTo>
                <a:lnTo>
                  <a:pt x="3195688" y="5353360"/>
                </a:lnTo>
                <a:cubicBezTo>
                  <a:pt x="2931875" y="5612740"/>
                  <a:pt x="2663628" y="5985182"/>
                  <a:pt x="2390947" y="6470687"/>
                </a:cubicBezTo>
                <a:cubicBezTo>
                  <a:pt x="2322777" y="6592063"/>
                  <a:pt x="2258659" y="6715345"/>
                  <a:pt x="2198595" y="6840532"/>
                </a:cubicBezTo>
                <a:lnTo>
                  <a:pt x="2190896" y="6858001"/>
                </a:lnTo>
                <a:lnTo>
                  <a:pt x="1311375" y="6858001"/>
                </a:lnTo>
                <a:lnTo>
                  <a:pt x="1405154" y="6664962"/>
                </a:lnTo>
                <a:cubicBezTo>
                  <a:pt x="1610652" y="6261933"/>
                  <a:pt x="1850573" y="5887915"/>
                  <a:pt x="2124917" y="5542907"/>
                </a:cubicBezTo>
                <a:lnTo>
                  <a:pt x="0" y="5542907"/>
                </a:lnTo>
                <a:lnTo>
                  <a:pt x="0" y="4674983"/>
                </a:lnTo>
                <a:lnTo>
                  <a:pt x="3193042" y="4674983"/>
                </a:lnTo>
                <a:lnTo>
                  <a:pt x="3204597" y="4422902"/>
                </a:lnTo>
                <a:cubicBezTo>
                  <a:pt x="3245211" y="3830292"/>
                  <a:pt x="3380452" y="3227498"/>
                  <a:pt x="3610318" y="2614520"/>
                </a:cubicBezTo>
                <a:cubicBezTo>
                  <a:pt x="3873023" y="1913973"/>
                  <a:pt x="4223851" y="1287694"/>
                  <a:pt x="4662801" y="735681"/>
                </a:cubicBezTo>
                <a:lnTo>
                  <a:pt x="2537884" y="73568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5621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8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8">
            <a:extLst>
              <a:ext uri="{FF2B5EF4-FFF2-40B4-BE49-F238E27FC236}">
                <a16:creationId xmlns:a16="http://schemas.microsoft.com/office/drawing/2014/main" id="{2A745F4E-5140-5D46-A6AE-9193C2AF0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0674" y="1"/>
            <a:ext cx="4551327" cy="6857999"/>
          </a:xfrm>
          <a:custGeom>
            <a:avLst/>
            <a:gdLst>
              <a:gd name="connsiteX0" fmla="*/ 1473909 w 4551327"/>
              <a:gd name="connsiteY0" fmla="*/ 4678558 h 6857999"/>
              <a:gd name="connsiteX1" fmla="*/ 1044935 w 4551327"/>
              <a:gd name="connsiteY1" fmla="*/ 4838177 h 6857999"/>
              <a:gd name="connsiteX2" fmla="*/ 885317 w 4551327"/>
              <a:gd name="connsiteY2" fmla="*/ 5260500 h 6857999"/>
              <a:gd name="connsiteX3" fmla="*/ 1043273 w 4551327"/>
              <a:gd name="connsiteY3" fmla="*/ 5696124 h 6857999"/>
              <a:gd name="connsiteX4" fmla="*/ 1463933 w 4551327"/>
              <a:gd name="connsiteY4" fmla="*/ 5852417 h 6857999"/>
              <a:gd name="connsiteX5" fmla="*/ 1889581 w 4551327"/>
              <a:gd name="connsiteY5" fmla="*/ 5694462 h 6857999"/>
              <a:gd name="connsiteX6" fmla="*/ 2049199 w 4551327"/>
              <a:gd name="connsiteY6" fmla="*/ 5257174 h 6857999"/>
              <a:gd name="connsiteX7" fmla="*/ 1891244 w 4551327"/>
              <a:gd name="connsiteY7" fmla="*/ 4836514 h 6857999"/>
              <a:gd name="connsiteX8" fmla="*/ 1473909 w 4551327"/>
              <a:gd name="connsiteY8" fmla="*/ 4678558 h 6857999"/>
              <a:gd name="connsiteX9" fmla="*/ 1463933 w 4551327"/>
              <a:gd name="connsiteY9" fmla="*/ 3936999 h 6857999"/>
              <a:gd name="connsiteX10" fmla="*/ 2543018 w 4551327"/>
              <a:gd name="connsiteY10" fmla="*/ 4292815 h 6857999"/>
              <a:gd name="connsiteX11" fmla="*/ 2927099 w 4551327"/>
              <a:gd name="connsiteY11" fmla="*/ 5193992 h 6857999"/>
              <a:gd name="connsiteX12" fmla="*/ 2750854 w 4551327"/>
              <a:gd name="connsiteY12" fmla="*/ 5797548 h 6857999"/>
              <a:gd name="connsiteX13" fmla="*/ 2255373 w 4551327"/>
              <a:gd name="connsiteY13" fmla="*/ 6201582 h 6857999"/>
              <a:gd name="connsiteX14" fmla="*/ 2872231 w 4551327"/>
              <a:gd name="connsiteY14" fmla="*/ 6677111 h 6857999"/>
              <a:gd name="connsiteX15" fmla="*/ 2964614 w 4551327"/>
              <a:gd name="connsiteY15" fmla="*/ 6839431 h 6857999"/>
              <a:gd name="connsiteX16" fmla="*/ 2971641 w 4551327"/>
              <a:gd name="connsiteY16" fmla="*/ 6857999 h 6857999"/>
              <a:gd name="connsiteX17" fmla="*/ 2003274 w 4551327"/>
              <a:gd name="connsiteY17" fmla="*/ 6857999 h 6857999"/>
              <a:gd name="connsiteX18" fmla="*/ 1966065 w 4551327"/>
              <a:gd name="connsiteY18" fmla="*/ 6808463 h 6857999"/>
              <a:gd name="connsiteX19" fmla="*/ 1477234 w 4551327"/>
              <a:gd name="connsiteY19" fmla="*/ 6600627 h 6857999"/>
              <a:gd name="connsiteX20" fmla="*/ 966789 w 4551327"/>
              <a:gd name="connsiteY20" fmla="*/ 6836729 h 6857999"/>
              <a:gd name="connsiteX21" fmla="*/ 953825 w 4551327"/>
              <a:gd name="connsiteY21" fmla="*/ 6857999 h 6857999"/>
              <a:gd name="connsiteX22" fmla="*/ 0 w 4551327"/>
              <a:gd name="connsiteY22" fmla="*/ 6857999 h 6857999"/>
              <a:gd name="connsiteX23" fmla="*/ 73925 w 4551327"/>
              <a:gd name="connsiteY23" fmla="*/ 6712028 h 6857999"/>
              <a:gd name="connsiteX24" fmla="*/ 692445 w 4551327"/>
              <a:gd name="connsiteY24" fmla="*/ 6201582 h 6857999"/>
              <a:gd name="connsiteX25" fmla="*/ 165373 w 4551327"/>
              <a:gd name="connsiteY25" fmla="*/ 5780921 h 6857999"/>
              <a:gd name="connsiteX26" fmla="*/ 766 w 4551327"/>
              <a:gd name="connsiteY26" fmla="*/ 5193992 h 6857999"/>
              <a:gd name="connsiteX27" fmla="*/ 381522 w 4551327"/>
              <a:gd name="connsiteY27" fmla="*/ 4292815 h 6857999"/>
              <a:gd name="connsiteX28" fmla="*/ 1463933 w 4551327"/>
              <a:gd name="connsiteY28" fmla="*/ 3936999 h 6857999"/>
              <a:gd name="connsiteX29" fmla="*/ 3304001 w 4551327"/>
              <a:gd name="connsiteY29" fmla="*/ 2096004 h 6857999"/>
              <a:gd name="connsiteX30" fmla="*/ 2793556 w 4551327"/>
              <a:gd name="connsiteY30" fmla="*/ 2332106 h 6857999"/>
              <a:gd name="connsiteX31" fmla="*/ 2625624 w 4551327"/>
              <a:gd name="connsiteY31" fmla="*/ 2844214 h 6857999"/>
              <a:gd name="connsiteX32" fmla="*/ 2823484 w 4551327"/>
              <a:gd name="connsiteY32" fmla="*/ 3446108 h 6857999"/>
              <a:gd name="connsiteX33" fmla="*/ 3317303 w 4551327"/>
              <a:gd name="connsiteY33" fmla="*/ 3662258 h 6857999"/>
              <a:gd name="connsiteX34" fmla="*/ 3796158 w 4551327"/>
              <a:gd name="connsiteY34" fmla="*/ 3454421 h 6857999"/>
              <a:gd name="connsiteX35" fmla="*/ 3985704 w 4551327"/>
              <a:gd name="connsiteY35" fmla="*/ 2854191 h 6857999"/>
              <a:gd name="connsiteX36" fmla="*/ 3792832 w 4551327"/>
              <a:gd name="connsiteY36" fmla="*/ 2303840 h 6857999"/>
              <a:gd name="connsiteX37" fmla="*/ 3304001 w 4551327"/>
              <a:gd name="connsiteY37" fmla="*/ 2096004 h 6857999"/>
              <a:gd name="connsiteX38" fmla="*/ 3300676 w 4551327"/>
              <a:gd name="connsiteY38" fmla="*/ 173935 h 6857999"/>
              <a:gd name="connsiteX39" fmla="*/ 2871702 w 4551327"/>
              <a:gd name="connsiteY39" fmla="*/ 333554 h 6857999"/>
              <a:gd name="connsiteX40" fmla="*/ 2712084 w 4551327"/>
              <a:gd name="connsiteY40" fmla="*/ 755877 h 6857999"/>
              <a:gd name="connsiteX41" fmla="*/ 2870040 w 4551327"/>
              <a:gd name="connsiteY41" fmla="*/ 1191501 h 6857999"/>
              <a:gd name="connsiteX42" fmla="*/ 3290700 w 4551327"/>
              <a:gd name="connsiteY42" fmla="*/ 1347794 h 6857999"/>
              <a:gd name="connsiteX43" fmla="*/ 3716348 w 4551327"/>
              <a:gd name="connsiteY43" fmla="*/ 1189839 h 6857999"/>
              <a:gd name="connsiteX44" fmla="*/ 3875966 w 4551327"/>
              <a:gd name="connsiteY44" fmla="*/ 752551 h 6857999"/>
              <a:gd name="connsiteX45" fmla="*/ 3718011 w 4551327"/>
              <a:gd name="connsiteY45" fmla="*/ 331891 h 6857999"/>
              <a:gd name="connsiteX46" fmla="*/ 3300676 w 4551327"/>
              <a:gd name="connsiteY46" fmla="*/ 173935 h 6857999"/>
              <a:gd name="connsiteX47" fmla="*/ 2027799 w 4551327"/>
              <a:gd name="connsiteY47" fmla="*/ 0 h 6857999"/>
              <a:gd name="connsiteX48" fmla="*/ 4551327 w 4551327"/>
              <a:gd name="connsiteY48" fmla="*/ 0 h 6857999"/>
              <a:gd name="connsiteX49" fmla="*/ 4551327 w 4551327"/>
              <a:gd name="connsiteY49" fmla="*/ 1326623 h 6857999"/>
              <a:gd name="connsiteX50" fmla="*/ 4480561 w 4551327"/>
              <a:gd name="connsiteY50" fmla="*/ 1417315 h 6857999"/>
              <a:gd name="connsiteX51" fmla="*/ 4082140 w 4551327"/>
              <a:gd name="connsiteY51" fmla="*/ 1696959 h 6857999"/>
              <a:gd name="connsiteX52" fmla="*/ 4439202 w 4551327"/>
              <a:gd name="connsiteY52" fmla="*/ 1897313 h 6857999"/>
              <a:gd name="connsiteX53" fmla="*/ 4551327 w 4551327"/>
              <a:gd name="connsiteY53" fmla="*/ 1998529 h 6857999"/>
              <a:gd name="connsiteX54" fmla="*/ 4551327 w 4551327"/>
              <a:gd name="connsiteY54" fmla="*/ 3913549 h 6857999"/>
              <a:gd name="connsiteX55" fmla="*/ 4479523 w 4551327"/>
              <a:gd name="connsiteY55" fmla="*/ 3991470 h 6857999"/>
              <a:gd name="connsiteX56" fmla="*/ 3333930 w 4551327"/>
              <a:gd name="connsiteY56" fmla="*/ 4413793 h 6857999"/>
              <a:gd name="connsiteX57" fmla="*/ 2226579 w 4551327"/>
              <a:gd name="connsiteY57" fmla="*/ 4064628 h 6857999"/>
              <a:gd name="connsiteX58" fmla="*/ 1704494 w 4551327"/>
              <a:gd name="connsiteY58" fmla="*/ 2934000 h 6857999"/>
              <a:gd name="connsiteX59" fmla="*/ 1900692 w 4551327"/>
              <a:gd name="connsiteY59" fmla="*/ 2207405 h 6857999"/>
              <a:gd name="connsiteX60" fmla="*/ 2519212 w 4551327"/>
              <a:gd name="connsiteY60" fmla="*/ 1696959 h 6857999"/>
              <a:gd name="connsiteX61" fmla="*/ 1992140 w 4551327"/>
              <a:gd name="connsiteY61" fmla="*/ 1276298 h 6857999"/>
              <a:gd name="connsiteX62" fmla="*/ 1827533 w 4551327"/>
              <a:gd name="connsiteY62" fmla="*/ 689369 h 6857999"/>
              <a:gd name="connsiteX63" fmla="*/ 1976266 w 4551327"/>
              <a:gd name="connsiteY63" fmla="*/ 817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51327" h="6857999">
                <a:moveTo>
                  <a:pt x="1473909" y="4678558"/>
                </a:moveTo>
                <a:cubicBezTo>
                  <a:pt x="1294339" y="4678558"/>
                  <a:pt x="1151347" y="4731765"/>
                  <a:pt x="1044935" y="4838177"/>
                </a:cubicBezTo>
                <a:cubicBezTo>
                  <a:pt x="938523" y="4944589"/>
                  <a:pt x="885317" y="5085363"/>
                  <a:pt x="885317" y="5260500"/>
                </a:cubicBezTo>
                <a:cubicBezTo>
                  <a:pt x="885317" y="5446721"/>
                  <a:pt x="937969" y="5591929"/>
                  <a:pt x="1043273" y="5696124"/>
                </a:cubicBezTo>
                <a:cubicBezTo>
                  <a:pt x="1148576" y="5800320"/>
                  <a:pt x="1288796" y="5852417"/>
                  <a:pt x="1463933" y="5852417"/>
                </a:cubicBezTo>
                <a:cubicBezTo>
                  <a:pt x="1641286" y="5852417"/>
                  <a:pt x="1783169" y="5799765"/>
                  <a:pt x="1889581" y="5694462"/>
                </a:cubicBezTo>
                <a:cubicBezTo>
                  <a:pt x="1995993" y="5589158"/>
                  <a:pt x="2049199" y="5443396"/>
                  <a:pt x="2049199" y="5257174"/>
                </a:cubicBezTo>
                <a:cubicBezTo>
                  <a:pt x="2049199" y="5082038"/>
                  <a:pt x="1996547" y="4941818"/>
                  <a:pt x="1891244" y="4836514"/>
                </a:cubicBezTo>
                <a:cubicBezTo>
                  <a:pt x="1785940" y="4731210"/>
                  <a:pt x="1646829" y="4678558"/>
                  <a:pt x="1473909" y="4678558"/>
                </a:cubicBezTo>
                <a:close/>
                <a:moveTo>
                  <a:pt x="1463933" y="3936999"/>
                </a:moveTo>
                <a:cubicBezTo>
                  <a:pt x="1927269" y="3936999"/>
                  <a:pt x="2286964" y="4055605"/>
                  <a:pt x="2543018" y="4292815"/>
                </a:cubicBezTo>
                <a:cubicBezTo>
                  <a:pt x="2799072" y="4530025"/>
                  <a:pt x="2927099" y="4830418"/>
                  <a:pt x="2927099" y="5193992"/>
                </a:cubicBezTo>
                <a:cubicBezTo>
                  <a:pt x="2927099" y="5420118"/>
                  <a:pt x="2868351" y="5621303"/>
                  <a:pt x="2750854" y="5797548"/>
                </a:cubicBezTo>
                <a:cubicBezTo>
                  <a:pt x="2633357" y="5973793"/>
                  <a:pt x="2468197" y="6108471"/>
                  <a:pt x="2255373" y="6201582"/>
                </a:cubicBezTo>
                <a:cubicBezTo>
                  <a:pt x="2525837" y="6310211"/>
                  <a:pt x="2731456" y="6468721"/>
                  <a:pt x="2872231" y="6677111"/>
                </a:cubicBezTo>
                <a:cubicBezTo>
                  <a:pt x="2907425" y="6729209"/>
                  <a:pt x="2938219" y="6783315"/>
                  <a:pt x="2964614" y="6839431"/>
                </a:cubicBezTo>
                <a:lnTo>
                  <a:pt x="2971641" y="6857999"/>
                </a:lnTo>
                <a:lnTo>
                  <a:pt x="2003274" y="6857999"/>
                </a:lnTo>
                <a:lnTo>
                  <a:pt x="1966065" y="6808463"/>
                </a:lnTo>
                <a:cubicBezTo>
                  <a:pt x="1837484" y="6669906"/>
                  <a:pt x="1674540" y="6600627"/>
                  <a:pt x="1477234" y="6600627"/>
                </a:cubicBezTo>
                <a:cubicBezTo>
                  <a:pt x="1248892" y="6600627"/>
                  <a:pt x="1078743" y="6679328"/>
                  <a:pt x="966789" y="6836729"/>
                </a:cubicBezTo>
                <a:lnTo>
                  <a:pt x="953825" y="6857999"/>
                </a:lnTo>
                <a:lnTo>
                  <a:pt x="0" y="6857999"/>
                </a:lnTo>
                <a:lnTo>
                  <a:pt x="73925" y="6712028"/>
                </a:lnTo>
                <a:cubicBezTo>
                  <a:pt x="204723" y="6491444"/>
                  <a:pt x="410896" y="6321295"/>
                  <a:pt x="692445" y="6201582"/>
                </a:cubicBezTo>
                <a:cubicBezTo>
                  <a:pt x="450801" y="6099604"/>
                  <a:pt x="275110" y="5959384"/>
                  <a:pt x="165373" y="5780921"/>
                </a:cubicBezTo>
                <a:cubicBezTo>
                  <a:pt x="55635" y="5602460"/>
                  <a:pt x="766" y="5406816"/>
                  <a:pt x="766" y="5193992"/>
                </a:cubicBezTo>
                <a:cubicBezTo>
                  <a:pt x="766" y="4830418"/>
                  <a:pt x="127685" y="4530025"/>
                  <a:pt x="381522" y="4292815"/>
                </a:cubicBezTo>
                <a:cubicBezTo>
                  <a:pt x="635359" y="4055605"/>
                  <a:pt x="996163" y="3936999"/>
                  <a:pt x="1463933" y="3936999"/>
                </a:cubicBezTo>
                <a:close/>
                <a:moveTo>
                  <a:pt x="3304001" y="2096004"/>
                </a:moveTo>
                <a:cubicBezTo>
                  <a:pt x="3075659" y="2096004"/>
                  <a:pt x="2905510" y="2174705"/>
                  <a:pt x="2793556" y="2332106"/>
                </a:cubicBezTo>
                <a:cubicBezTo>
                  <a:pt x="2681601" y="2489508"/>
                  <a:pt x="2625624" y="2660211"/>
                  <a:pt x="2625624" y="2844214"/>
                </a:cubicBezTo>
                <a:cubicBezTo>
                  <a:pt x="2625624" y="3101377"/>
                  <a:pt x="2691578" y="3302009"/>
                  <a:pt x="2823484" y="3446108"/>
                </a:cubicBezTo>
                <a:cubicBezTo>
                  <a:pt x="2955391" y="3590208"/>
                  <a:pt x="3119997" y="3662258"/>
                  <a:pt x="3317303" y="3662258"/>
                </a:cubicBezTo>
                <a:cubicBezTo>
                  <a:pt x="3510175" y="3662258"/>
                  <a:pt x="3669793" y="3592979"/>
                  <a:pt x="3796158" y="3454421"/>
                </a:cubicBezTo>
                <a:cubicBezTo>
                  <a:pt x="3922522" y="3315864"/>
                  <a:pt x="3985704" y="3115787"/>
                  <a:pt x="3985704" y="2854191"/>
                </a:cubicBezTo>
                <a:cubicBezTo>
                  <a:pt x="3985704" y="2625848"/>
                  <a:pt x="3921413" y="2442398"/>
                  <a:pt x="3792832" y="2303840"/>
                </a:cubicBezTo>
                <a:cubicBezTo>
                  <a:pt x="3664251" y="2165283"/>
                  <a:pt x="3501307" y="2096004"/>
                  <a:pt x="3304001" y="2096004"/>
                </a:cubicBezTo>
                <a:close/>
                <a:moveTo>
                  <a:pt x="3300676" y="173935"/>
                </a:moveTo>
                <a:cubicBezTo>
                  <a:pt x="3121106" y="173935"/>
                  <a:pt x="2978114" y="227142"/>
                  <a:pt x="2871702" y="333554"/>
                </a:cubicBezTo>
                <a:cubicBezTo>
                  <a:pt x="2765290" y="439966"/>
                  <a:pt x="2712084" y="580740"/>
                  <a:pt x="2712084" y="755877"/>
                </a:cubicBezTo>
                <a:cubicBezTo>
                  <a:pt x="2712084" y="942098"/>
                  <a:pt x="2764736" y="1087306"/>
                  <a:pt x="2870040" y="1191501"/>
                </a:cubicBezTo>
                <a:cubicBezTo>
                  <a:pt x="2975343" y="1295697"/>
                  <a:pt x="3115563" y="1347794"/>
                  <a:pt x="3290700" y="1347794"/>
                </a:cubicBezTo>
                <a:cubicBezTo>
                  <a:pt x="3468053" y="1347794"/>
                  <a:pt x="3609936" y="1295142"/>
                  <a:pt x="3716348" y="1189839"/>
                </a:cubicBezTo>
                <a:cubicBezTo>
                  <a:pt x="3822760" y="1084535"/>
                  <a:pt x="3875966" y="938773"/>
                  <a:pt x="3875966" y="752551"/>
                </a:cubicBezTo>
                <a:cubicBezTo>
                  <a:pt x="3875966" y="577415"/>
                  <a:pt x="3823314" y="437195"/>
                  <a:pt x="3718011" y="331891"/>
                </a:cubicBezTo>
                <a:cubicBezTo>
                  <a:pt x="3612707" y="226587"/>
                  <a:pt x="3473596" y="173935"/>
                  <a:pt x="3300676" y="173935"/>
                </a:cubicBezTo>
                <a:close/>
                <a:moveTo>
                  <a:pt x="2027799" y="0"/>
                </a:moveTo>
                <a:lnTo>
                  <a:pt x="4551327" y="0"/>
                </a:lnTo>
                <a:lnTo>
                  <a:pt x="4551327" y="1326623"/>
                </a:lnTo>
                <a:lnTo>
                  <a:pt x="4480561" y="1417315"/>
                </a:lnTo>
                <a:cubicBezTo>
                  <a:pt x="4374565" y="1533911"/>
                  <a:pt x="4241758" y="1627126"/>
                  <a:pt x="4082140" y="1696959"/>
                </a:cubicBezTo>
                <a:cubicBezTo>
                  <a:pt x="4217372" y="1751274"/>
                  <a:pt x="4336393" y="1818058"/>
                  <a:pt x="4439202" y="1897313"/>
                </a:cubicBezTo>
                <a:lnTo>
                  <a:pt x="4551327" y="1998529"/>
                </a:lnTo>
                <a:lnTo>
                  <a:pt x="4551327" y="3913549"/>
                </a:lnTo>
                <a:lnTo>
                  <a:pt x="4479523" y="3991470"/>
                </a:lnTo>
                <a:cubicBezTo>
                  <a:pt x="4192432" y="4273019"/>
                  <a:pt x="3810567" y="4413793"/>
                  <a:pt x="3333930" y="4413793"/>
                </a:cubicBezTo>
                <a:cubicBezTo>
                  <a:pt x="2890546" y="4413793"/>
                  <a:pt x="2521429" y="4297405"/>
                  <a:pt x="2226579" y="4064628"/>
                </a:cubicBezTo>
                <a:cubicBezTo>
                  <a:pt x="1878523" y="3789731"/>
                  <a:pt x="1704494" y="3412854"/>
                  <a:pt x="1704494" y="2934000"/>
                </a:cubicBezTo>
                <a:cubicBezTo>
                  <a:pt x="1704494" y="2670187"/>
                  <a:pt x="1769894" y="2427988"/>
                  <a:pt x="1900692" y="2207405"/>
                </a:cubicBezTo>
                <a:cubicBezTo>
                  <a:pt x="2031490" y="1986821"/>
                  <a:pt x="2237663" y="1816672"/>
                  <a:pt x="2519212" y="1696959"/>
                </a:cubicBezTo>
                <a:cubicBezTo>
                  <a:pt x="2277568" y="1594981"/>
                  <a:pt x="2101877" y="1454761"/>
                  <a:pt x="1992140" y="1276298"/>
                </a:cubicBezTo>
                <a:cubicBezTo>
                  <a:pt x="1882402" y="1097837"/>
                  <a:pt x="1827533" y="902193"/>
                  <a:pt x="1827533" y="689369"/>
                </a:cubicBezTo>
                <a:cubicBezTo>
                  <a:pt x="1827533" y="462135"/>
                  <a:pt x="1877111" y="259582"/>
                  <a:pt x="1976266" y="8170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2370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9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9">
            <a:extLst>
              <a:ext uri="{FF2B5EF4-FFF2-40B4-BE49-F238E27FC236}">
                <a16:creationId xmlns:a16="http://schemas.microsoft.com/office/drawing/2014/main" id="{E37F8BD0-4718-304E-A7D7-05E33057A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666977" y="-1"/>
            <a:ext cx="5525022" cy="6858000"/>
          </a:xfrm>
          <a:custGeom>
            <a:avLst/>
            <a:gdLst>
              <a:gd name="connsiteX0" fmla="*/ 1519697 w 5525022"/>
              <a:gd name="connsiteY0" fmla="*/ 4128660 h 6858000"/>
              <a:gd name="connsiteX1" fmla="*/ 1089061 w 5525022"/>
              <a:gd name="connsiteY1" fmla="*/ 4333171 h 6858000"/>
              <a:gd name="connsiteX2" fmla="*/ 917804 w 5525022"/>
              <a:gd name="connsiteY2" fmla="*/ 5003235 h 6858000"/>
              <a:gd name="connsiteX3" fmla="*/ 1104025 w 5525022"/>
              <a:gd name="connsiteY3" fmla="*/ 5696576 h 6858000"/>
              <a:gd name="connsiteX4" fmla="*/ 1569578 w 5525022"/>
              <a:gd name="connsiteY4" fmla="*/ 5917714 h 6858000"/>
              <a:gd name="connsiteX5" fmla="*/ 2023492 w 5525022"/>
              <a:gd name="connsiteY5" fmla="*/ 5704890 h 6858000"/>
              <a:gd name="connsiteX6" fmla="*/ 2208051 w 5525022"/>
              <a:gd name="connsiteY6" fmla="*/ 5079718 h 6858000"/>
              <a:gd name="connsiteX7" fmla="*/ 2000215 w 5525022"/>
              <a:gd name="connsiteY7" fmla="*/ 4378064 h 6858000"/>
              <a:gd name="connsiteX8" fmla="*/ 1519697 w 5525022"/>
              <a:gd name="connsiteY8" fmla="*/ 4128660 h 6858000"/>
              <a:gd name="connsiteX9" fmla="*/ 4034713 w 5525022"/>
              <a:gd name="connsiteY9" fmla="*/ 368430 h 6858000"/>
              <a:gd name="connsiteX10" fmla="*/ 3604077 w 5525022"/>
              <a:gd name="connsiteY10" fmla="*/ 572941 h 6858000"/>
              <a:gd name="connsiteX11" fmla="*/ 3432820 w 5525022"/>
              <a:gd name="connsiteY11" fmla="*/ 1243005 h 6858000"/>
              <a:gd name="connsiteX12" fmla="*/ 3619041 w 5525022"/>
              <a:gd name="connsiteY12" fmla="*/ 1936346 h 6858000"/>
              <a:gd name="connsiteX13" fmla="*/ 4084594 w 5525022"/>
              <a:gd name="connsiteY13" fmla="*/ 2157484 h 6858000"/>
              <a:gd name="connsiteX14" fmla="*/ 4538508 w 5525022"/>
              <a:gd name="connsiteY14" fmla="*/ 1944660 h 6858000"/>
              <a:gd name="connsiteX15" fmla="*/ 4723067 w 5525022"/>
              <a:gd name="connsiteY15" fmla="*/ 1319488 h 6858000"/>
              <a:gd name="connsiteX16" fmla="*/ 4515231 w 5525022"/>
              <a:gd name="connsiteY16" fmla="*/ 617834 h 6858000"/>
              <a:gd name="connsiteX17" fmla="*/ 4034713 w 5525022"/>
              <a:gd name="connsiteY17" fmla="*/ 368430 h 6858000"/>
              <a:gd name="connsiteX18" fmla="*/ 3006525 w 5525022"/>
              <a:gd name="connsiteY18" fmla="*/ 0 h 6858000"/>
              <a:gd name="connsiteX19" fmla="*/ 5135016 w 5525022"/>
              <a:gd name="connsiteY19" fmla="*/ 0 h 6858000"/>
              <a:gd name="connsiteX20" fmla="*/ 5171993 w 5525022"/>
              <a:gd name="connsiteY20" fmla="*/ 32801 h 6858000"/>
              <a:gd name="connsiteX21" fmla="*/ 5295032 w 5525022"/>
              <a:gd name="connsiteY21" fmla="*/ 167245 h 6858000"/>
              <a:gd name="connsiteX22" fmla="*/ 5503076 w 5525022"/>
              <a:gd name="connsiteY22" fmla="*/ 500302 h 6858000"/>
              <a:gd name="connsiteX23" fmla="*/ 5525022 w 5525022"/>
              <a:gd name="connsiteY23" fmla="*/ 554330 h 6858000"/>
              <a:gd name="connsiteX24" fmla="*/ 5525022 w 5525022"/>
              <a:gd name="connsiteY24" fmla="*/ 3560300 h 6858000"/>
              <a:gd name="connsiteX25" fmla="*/ 5491853 w 5525022"/>
              <a:gd name="connsiteY25" fmla="*/ 3640603 h 6858000"/>
              <a:gd name="connsiteX26" fmla="*/ 5275080 w 5525022"/>
              <a:gd name="connsiteY26" fmla="*/ 3983117 h 6858000"/>
              <a:gd name="connsiteX27" fmla="*/ 3984833 w 5525022"/>
              <a:gd name="connsiteY27" fmla="*/ 4575034 h 6858000"/>
              <a:gd name="connsiteX28" fmla="*/ 3060378 w 5525022"/>
              <a:gd name="connsiteY28" fmla="*/ 4270762 h 6858000"/>
              <a:gd name="connsiteX29" fmla="*/ 2976204 w 5525022"/>
              <a:gd name="connsiteY29" fmla="*/ 4189992 h 6858000"/>
              <a:gd name="connsiteX30" fmla="*/ 2902613 w 5525022"/>
              <a:gd name="connsiteY30" fmla="*/ 4102990 h 6858000"/>
              <a:gd name="connsiteX31" fmla="*/ 2988060 w 5525022"/>
              <a:gd name="connsiteY31" fmla="*/ 4260532 h 6858000"/>
              <a:gd name="connsiteX32" fmla="*/ 3255545 w 5525022"/>
              <a:gd name="connsiteY32" fmla="*/ 5814627 h 6858000"/>
              <a:gd name="connsiteX33" fmla="*/ 3185868 w 5525022"/>
              <a:gd name="connsiteY33" fmla="*/ 6712479 h 6858000"/>
              <a:gd name="connsiteX34" fmla="*/ 3154664 w 5525022"/>
              <a:gd name="connsiteY34" fmla="*/ 6858000 h 6858000"/>
              <a:gd name="connsiteX35" fmla="*/ 2204376 w 5525022"/>
              <a:gd name="connsiteY35" fmla="*/ 6858000 h 6858000"/>
              <a:gd name="connsiteX36" fmla="*/ 2228211 w 5525022"/>
              <a:gd name="connsiteY36" fmla="*/ 6741784 h 6858000"/>
              <a:gd name="connsiteX37" fmla="*/ 2291185 w 5525022"/>
              <a:gd name="connsiteY37" fmla="*/ 6193720 h 6858000"/>
              <a:gd name="connsiteX38" fmla="*/ 1409960 w 5525022"/>
              <a:gd name="connsiteY38" fmla="*/ 6602742 h 6858000"/>
              <a:gd name="connsiteX39" fmla="*/ 417335 w 5525022"/>
              <a:gd name="connsiteY39" fmla="*/ 6158804 h 6858000"/>
              <a:gd name="connsiteX40" fmla="*/ 0 w 5525022"/>
              <a:gd name="connsiteY40" fmla="*/ 5003235 h 6858000"/>
              <a:gd name="connsiteX41" fmla="*/ 440612 w 5525022"/>
              <a:gd name="connsiteY41" fmla="*/ 3807761 h 6858000"/>
              <a:gd name="connsiteX42" fmla="*/ 1562927 w 5525022"/>
              <a:gd name="connsiteY42" fmla="*/ 3353847 h 6858000"/>
              <a:gd name="connsiteX43" fmla="*/ 2780016 w 5525022"/>
              <a:gd name="connsiteY43" fmla="*/ 3927475 h 6858000"/>
              <a:gd name="connsiteX44" fmla="*/ 2828860 w 5525022"/>
              <a:gd name="connsiteY44" fmla="*/ 3995390 h 6858000"/>
              <a:gd name="connsiteX45" fmla="*/ 2771070 w 5525022"/>
              <a:gd name="connsiteY45" fmla="*/ 3891253 h 6858000"/>
              <a:gd name="connsiteX46" fmla="*/ 2608126 w 5525022"/>
              <a:gd name="connsiteY46" fmla="*/ 3361271 h 6858000"/>
              <a:gd name="connsiteX47" fmla="*/ 3512629 w 5525022"/>
              <a:gd name="connsiteY47" fmla="*/ 3261510 h 6858000"/>
              <a:gd name="connsiteX48" fmla="*/ 3685549 w 5525022"/>
              <a:gd name="connsiteY48" fmla="*/ 3670531 h 6858000"/>
              <a:gd name="connsiteX49" fmla="*/ 4054666 w 5525022"/>
              <a:gd name="connsiteY49" fmla="*/ 3803546 h 6858000"/>
              <a:gd name="connsiteX50" fmla="*/ 4546822 w 5525022"/>
              <a:gd name="connsiteY50" fmla="*/ 3537516 h 6858000"/>
              <a:gd name="connsiteX51" fmla="*/ 4806201 w 5525022"/>
              <a:gd name="connsiteY51" fmla="*/ 2433490 h 6858000"/>
              <a:gd name="connsiteX52" fmla="*/ 3924976 w 5525022"/>
              <a:gd name="connsiteY52" fmla="*/ 2842512 h 6858000"/>
              <a:gd name="connsiteX53" fmla="*/ 2932351 w 5525022"/>
              <a:gd name="connsiteY53" fmla="*/ 2398574 h 6858000"/>
              <a:gd name="connsiteX54" fmla="*/ 2515016 w 5525022"/>
              <a:gd name="connsiteY54" fmla="*/ 1243005 h 6858000"/>
              <a:gd name="connsiteX55" fmla="*/ 2955628 w 5525022"/>
              <a:gd name="connsiteY55" fmla="*/ 475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25022" h="6858000">
                <a:moveTo>
                  <a:pt x="1519697" y="4128660"/>
                </a:moveTo>
                <a:cubicBezTo>
                  <a:pt x="1346778" y="4128660"/>
                  <a:pt x="1203232" y="4196831"/>
                  <a:pt x="1089061" y="4333171"/>
                </a:cubicBezTo>
                <a:cubicBezTo>
                  <a:pt x="974890" y="4469512"/>
                  <a:pt x="917804" y="4692867"/>
                  <a:pt x="917804" y="5003235"/>
                </a:cubicBezTo>
                <a:cubicBezTo>
                  <a:pt x="917804" y="5318038"/>
                  <a:pt x="979878" y="5549151"/>
                  <a:pt x="1104025" y="5696576"/>
                </a:cubicBezTo>
                <a:cubicBezTo>
                  <a:pt x="1228173" y="5844002"/>
                  <a:pt x="1383357" y="5917714"/>
                  <a:pt x="1569578" y="5917714"/>
                </a:cubicBezTo>
                <a:cubicBezTo>
                  <a:pt x="1749149" y="5917714"/>
                  <a:pt x="1900453" y="5846773"/>
                  <a:pt x="2023492" y="5704890"/>
                </a:cubicBezTo>
                <a:cubicBezTo>
                  <a:pt x="2146531" y="5563007"/>
                  <a:pt x="2208051" y="5354617"/>
                  <a:pt x="2208051" y="5079718"/>
                </a:cubicBezTo>
                <a:cubicBezTo>
                  <a:pt x="2208051" y="4778218"/>
                  <a:pt x="2138772" y="4544333"/>
                  <a:pt x="2000215" y="4378064"/>
                </a:cubicBezTo>
                <a:cubicBezTo>
                  <a:pt x="1861657" y="4211795"/>
                  <a:pt x="1701485" y="4128660"/>
                  <a:pt x="1519697" y="4128660"/>
                </a:cubicBezTo>
                <a:close/>
                <a:moveTo>
                  <a:pt x="4034713" y="368430"/>
                </a:moveTo>
                <a:cubicBezTo>
                  <a:pt x="3861794" y="368430"/>
                  <a:pt x="3718248" y="436601"/>
                  <a:pt x="3604077" y="572941"/>
                </a:cubicBezTo>
                <a:cubicBezTo>
                  <a:pt x="3489906" y="709282"/>
                  <a:pt x="3432820" y="932637"/>
                  <a:pt x="3432820" y="1243005"/>
                </a:cubicBezTo>
                <a:cubicBezTo>
                  <a:pt x="3432820" y="1557808"/>
                  <a:pt x="3494894" y="1788921"/>
                  <a:pt x="3619041" y="1936346"/>
                </a:cubicBezTo>
                <a:cubicBezTo>
                  <a:pt x="3743189" y="2083772"/>
                  <a:pt x="3898373" y="2157484"/>
                  <a:pt x="4084594" y="2157484"/>
                </a:cubicBezTo>
                <a:cubicBezTo>
                  <a:pt x="4264165" y="2157484"/>
                  <a:pt x="4415469" y="2086543"/>
                  <a:pt x="4538508" y="1944660"/>
                </a:cubicBezTo>
                <a:cubicBezTo>
                  <a:pt x="4661547" y="1802777"/>
                  <a:pt x="4723067" y="1594387"/>
                  <a:pt x="4723067" y="1319488"/>
                </a:cubicBezTo>
                <a:cubicBezTo>
                  <a:pt x="4723067" y="1017988"/>
                  <a:pt x="4653788" y="784103"/>
                  <a:pt x="4515231" y="617834"/>
                </a:cubicBezTo>
                <a:cubicBezTo>
                  <a:pt x="4376673" y="451565"/>
                  <a:pt x="4216501" y="368430"/>
                  <a:pt x="4034713" y="368430"/>
                </a:cubicBezTo>
                <a:close/>
                <a:moveTo>
                  <a:pt x="3006525" y="0"/>
                </a:moveTo>
                <a:lnTo>
                  <a:pt x="5135016" y="0"/>
                </a:lnTo>
                <a:lnTo>
                  <a:pt x="5171993" y="32801"/>
                </a:lnTo>
                <a:cubicBezTo>
                  <a:pt x="5214391" y="74628"/>
                  <a:pt x="5255405" y="119443"/>
                  <a:pt x="5295032" y="167245"/>
                </a:cubicBezTo>
                <a:cubicBezTo>
                  <a:pt x="5374287" y="262850"/>
                  <a:pt x="5443635" y="373869"/>
                  <a:pt x="5503076" y="500302"/>
                </a:cubicBezTo>
                <a:lnTo>
                  <a:pt x="5525022" y="554330"/>
                </a:lnTo>
                <a:lnTo>
                  <a:pt x="5525022" y="3560300"/>
                </a:lnTo>
                <a:lnTo>
                  <a:pt x="5491853" y="3640603"/>
                </a:lnTo>
                <a:cubicBezTo>
                  <a:pt x="5429918" y="3770293"/>
                  <a:pt x="5357660" y="3884464"/>
                  <a:pt x="5275080" y="3983117"/>
                </a:cubicBezTo>
                <a:cubicBezTo>
                  <a:pt x="4944759" y="4377728"/>
                  <a:pt x="4514677" y="4575034"/>
                  <a:pt x="3984833" y="4575034"/>
                </a:cubicBezTo>
                <a:cubicBezTo>
                  <a:pt x="3603523" y="4575034"/>
                  <a:pt x="3295371" y="4473610"/>
                  <a:pt x="3060378" y="4270762"/>
                </a:cubicBezTo>
                <a:cubicBezTo>
                  <a:pt x="3031004" y="4245406"/>
                  <a:pt x="3002946" y="4218483"/>
                  <a:pt x="2976204" y="4189992"/>
                </a:cubicBezTo>
                <a:lnTo>
                  <a:pt x="2902613" y="4102990"/>
                </a:lnTo>
                <a:lnTo>
                  <a:pt x="2988060" y="4260532"/>
                </a:lnTo>
                <a:cubicBezTo>
                  <a:pt x="3166383" y="4639833"/>
                  <a:pt x="3255545" y="5157865"/>
                  <a:pt x="3255545" y="5814627"/>
                </a:cubicBezTo>
                <a:cubicBezTo>
                  <a:pt x="3255545" y="6148828"/>
                  <a:pt x="3232319" y="6448112"/>
                  <a:pt x="3185868" y="6712479"/>
                </a:cubicBezTo>
                <a:lnTo>
                  <a:pt x="3154664" y="6858000"/>
                </a:lnTo>
                <a:lnTo>
                  <a:pt x="2204376" y="6858000"/>
                </a:lnTo>
                <a:lnTo>
                  <a:pt x="2228211" y="6741784"/>
                </a:lnTo>
                <a:cubicBezTo>
                  <a:pt x="2256061" y="6585907"/>
                  <a:pt x="2277052" y="6403219"/>
                  <a:pt x="2291185" y="6193720"/>
                </a:cubicBezTo>
                <a:cubicBezTo>
                  <a:pt x="2056192" y="6466401"/>
                  <a:pt x="1762450" y="6602742"/>
                  <a:pt x="1409960" y="6602742"/>
                </a:cubicBezTo>
                <a:cubicBezTo>
                  <a:pt x="1026433" y="6602742"/>
                  <a:pt x="695558" y="6454763"/>
                  <a:pt x="417335" y="6158804"/>
                </a:cubicBezTo>
                <a:cubicBezTo>
                  <a:pt x="139111" y="5862845"/>
                  <a:pt x="0" y="5477656"/>
                  <a:pt x="0" y="5003235"/>
                </a:cubicBezTo>
                <a:cubicBezTo>
                  <a:pt x="0" y="4508862"/>
                  <a:pt x="146871" y="4110371"/>
                  <a:pt x="440612" y="3807761"/>
                </a:cubicBezTo>
                <a:cubicBezTo>
                  <a:pt x="734354" y="3505152"/>
                  <a:pt x="1108459" y="3353847"/>
                  <a:pt x="1562927" y="3353847"/>
                </a:cubicBezTo>
                <a:cubicBezTo>
                  <a:pt x="2057300" y="3353847"/>
                  <a:pt x="2462996" y="3545056"/>
                  <a:pt x="2780016" y="3927475"/>
                </a:cubicBezTo>
                <a:lnTo>
                  <a:pt x="2828860" y="3995390"/>
                </a:lnTo>
                <a:lnTo>
                  <a:pt x="2771070" y="3891253"/>
                </a:lnTo>
                <a:cubicBezTo>
                  <a:pt x="2695695" y="3739671"/>
                  <a:pt x="2641380" y="3563011"/>
                  <a:pt x="2608126" y="3361271"/>
                </a:cubicBezTo>
                <a:lnTo>
                  <a:pt x="3512629" y="3261510"/>
                </a:lnTo>
                <a:cubicBezTo>
                  <a:pt x="3534798" y="3445514"/>
                  <a:pt x="3592438" y="3581855"/>
                  <a:pt x="3685549" y="3670531"/>
                </a:cubicBezTo>
                <a:cubicBezTo>
                  <a:pt x="3778659" y="3759208"/>
                  <a:pt x="3901698" y="3803546"/>
                  <a:pt x="4054666" y="3803546"/>
                </a:cubicBezTo>
                <a:cubicBezTo>
                  <a:pt x="4247538" y="3803546"/>
                  <a:pt x="4411590" y="3714870"/>
                  <a:pt x="4546822" y="3537516"/>
                </a:cubicBezTo>
                <a:cubicBezTo>
                  <a:pt x="4682054" y="3360163"/>
                  <a:pt x="4768513" y="2992154"/>
                  <a:pt x="4806201" y="2433490"/>
                </a:cubicBezTo>
                <a:cubicBezTo>
                  <a:pt x="4571208" y="2706171"/>
                  <a:pt x="4277466" y="2842512"/>
                  <a:pt x="3924976" y="2842512"/>
                </a:cubicBezTo>
                <a:cubicBezTo>
                  <a:pt x="3541449" y="2842512"/>
                  <a:pt x="3210574" y="2694533"/>
                  <a:pt x="2932351" y="2398574"/>
                </a:cubicBezTo>
                <a:cubicBezTo>
                  <a:pt x="2654127" y="2102615"/>
                  <a:pt x="2515016" y="1717426"/>
                  <a:pt x="2515016" y="1243005"/>
                </a:cubicBezTo>
                <a:cubicBezTo>
                  <a:pt x="2515016" y="748632"/>
                  <a:pt x="2661887" y="350141"/>
                  <a:pt x="2955628" y="4753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6880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0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>
            <a:extLst>
              <a:ext uri="{FF2B5EF4-FFF2-40B4-BE49-F238E27FC236}">
                <a16:creationId xmlns:a16="http://schemas.microsoft.com/office/drawing/2014/main" id="{A2CD5E99-BD1E-7C4E-AE90-FEC3D34F9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864351" y="0"/>
            <a:ext cx="53276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38BE0A70-14D7-3141-9045-2C8B8C621288}"/>
              </a:ext>
            </a:extLst>
          </p:cNvPr>
          <p:cNvSpPr/>
          <p:nvPr userDrawn="1"/>
        </p:nvSpPr>
        <p:spPr bwMode="hidden">
          <a:xfrm rot="16200000" flipH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8382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1 W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CFB431DB-62B0-4A43-A1BD-421551399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344424" y="-1"/>
            <a:ext cx="5634877" cy="6858001"/>
          </a:xfrm>
          <a:custGeom>
            <a:avLst/>
            <a:gdLst>
              <a:gd name="connsiteX0" fmla="*/ 0 w 5634877"/>
              <a:gd name="connsiteY0" fmla="*/ 0 h 6858001"/>
              <a:gd name="connsiteX1" fmla="*/ 603020 w 5634877"/>
              <a:gd name="connsiteY1" fmla="*/ 0 h 6858001"/>
              <a:gd name="connsiteX2" fmla="*/ 680866 w 5634877"/>
              <a:gd name="connsiteY2" fmla="*/ 13587 h 6858001"/>
              <a:gd name="connsiteX3" fmla="*/ 3144561 w 5634877"/>
              <a:gd name="connsiteY3" fmla="*/ 1948123 h 6858001"/>
              <a:gd name="connsiteX4" fmla="*/ 3248463 w 5634877"/>
              <a:gd name="connsiteY4" fmla="*/ 2197187 h 6858001"/>
              <a:gd name="connsiteX5" fmla="*/ 3248463 w 5634877"/>
              <a:gd name="connsiteY5" fmla="*/ 123303 h 6858001"/>
              <a:gd name="connsiteX6" fmla="*/ 3421292 w 5634877"/>
              <a:gd name="connsiteY6" fmla="*/ 182150 h 6858001"/>
              <a:gd name="connsiteX7" fmla="*/ 5634877 w 5634877"/>
              <a:gd name="connsiteY7" fmla="*/ 3420932 h 6858001"/>
              <a:gd name="connsiteX8" fmla="*/ 3285945 w 5634877"/>
              <a:gd name="connsiteY8" fmla="*/ 6709223 h 6858001"/>
              <a:gd name="connsiteX9" fmla="*/ 3248463 w 5634877"/>
              <a:gd name="connsiteY9" fmla="*/ 6720191 h 6858001"/>
              <a:gd name="connsiteX10" fmla="*/ 3248463 w 5634877"/>
              <a:gd name="connsiteY10" fmla="*/ 4646204 h 6858001"/>
              <a:gd name="connsiteX11" fmla="*/ 3244586 w 5634877"/>
              <a:gd name="connsiteY11" fmla="*/ 4657937 h 6858001"/>
              <a:gd name="connsiteX12" fmla="*/ 514883 w 5634877"/>
              <a:gd name="connsiteY12" fmla="*/ 6857247 h 6858001"/>
              <a:gd name="connsiteX13" fmla="*/ 508836 w 5634877"/>
              <a:gd name="connsiteY13" fmla="*/ 6858001 h 6858001"/>
              <a:gd name="connsiteX14" fmla="*/ 0 w 5634877"/>
              <a:gd name="connsiteY1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34877" h="6858001">
                <a:moveTo>
                  <a:pt x="0" y="0"/>
                </a:moveTo>
                <a:lnTo>
                  <a:pt x="603020" y="0"/>
                </a:lnTo>
                <a:lnTo>
                  <a:pt x="680866" y="13587"/>
                </a:lnTo>
                <a:cubicBezTo>
                  <a:pt x="1774884" y="232106"/>
                  <a:pt x="2683508" y="964343"/>
                  <a:pt x="3144561" y="1948123"/>
                </a:cubicBezTo>
                <a:lnTo>
                  <a:pt x="3248463" y="2197187"/>
                </a:lnTo>
                <a:lnTo>
                  <a:pt x="3248463" y="123303"/>
                </a:lnTo>
                <a:lnTo>
                  <a:pt x="3421292" y="182150"/>
                </a:lnTo>
                <a:cubicBezTo>
                  <a:pt x="4716846" y="686988"/>
                  <a:pt x="5634877" y="1946751"/>
                  <a:pt x="5634877" y="3420932"/>
                </a:cubicBezTo>
                <a:cubicBezTo>
                  <a:pt x="5634877" y="4945946"/>
                  <a:pt x="4652442" y="6241501"/>
                  <a:pt x="3285945" y="6709223"/>
                </a:cubicBezTo>
                <a:lnTo>
                  <a:pt x="3248463" y="6720191"/>
                </a:lnTo>
                <a:lnTo>
                  <a:pt x="3248463" y="4646204"/>
                </a:lnTo>
                <a:lnTo>
                  <a:pt x="3244586" y="4657937"/>
                </a:lnTo>
                <a:cubicBezTo>
                  <a:pt x="2805262" y="5810834"/>
                  <a:pt x="1769756" y="6669544"/>
                  <a:pt x="514883" y="6857247"/>
                </a:cubicBezTo>
                <a:lnTo>
                  <a:pt x="508836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5522976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5522976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0078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3768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W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7EA53F85-AE48-1149-A636-4B471E2F8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66000" y="0"/>
            <a:ext cx="4826000" cy="817123"/>
          </a:xfrm>
          <a:custGeom>
            <a:avLst/>
            <a:gdLst>
              <a:gd name="connsiteX0" fmla="*/ 3319408 w 4826000"/>
              <a:gd name="connsiteY0" fmla="*/ 0 h 817123"/>
              <a:gd name="connsiteX1" fmla="*/ 4826000 w 4826000"/>
              <a:gd name="connsiteY1" fmla="*/ 0 h 817123"/>
              <a:gd name="connsiteX2" fmla="*/ 4826000 w 4826000"/>
              <a:gd name="connsiteY2" fmla="*/ 817123 h 817123"/>
              <a:gd name="connsiteX3" fmla="*/ 3319408 w 4826000"/>
              <a:gd name="connsiteY3" fmla="*/ 817123 h 817123"/>
              <a:gd name="connsiteX4" fmla="*/ 2197312 w 4826000"/>
              <a:gd name="connsiteY4" fmla="*/ 0 h 817123"/>
              <a:gd name="connsiteX5" fmla="*/ 2949299 w 4826000"/>
              <a:gd name="connsiteY5" fmla="*/ 0 h 817123"/>
              <a:gd name="connsiteX6" fmla="*/ 2949299 w 4826000"/>
              <a:gd name="connsiteY6" fmla="*/ 817123 h 817123"/>
              <a:gd name="connsiteX7" fmla="*/ 2197312 w 4826000"/>
              <a:gd name="connsiteY7" fmla="*/ 817123 h 817123"/>
              <a:gd name="connsiteX8" fmla="*/ 1449900 w 4826000"/>
              <a:gd name="connsiteY8" fmla="*/ 0 h 817123"/>
              <a:gd name="connsiteX9" fmla="*/ 1827203 w 4826000"/>
              <a:gd name="connsiteY9" fmla="*/ 0 h 817123"/>
              <a:gd name="connsiteX10" fmla="*/ 1827203 w 4826000"/>
              <a:gd name="connsiteY10" fmla="*/ 817123 h 817123"/>
              <a:gd name="connsiteX11" fmla="*/ 1449900 w 4826000"/>
              <a:gd name="connsiteY11" fmla="*/ 817123 h 817123"/>
              <a:gd name="connsiteX12" fmla="*/ 891139 w 4826000"/>
              <a:gd name="connsiteY12" fmla="*/ 0 h 817123"/>
              <a:gd name="connsiteX13" fmla="*/ 1079791 w 4826000"/>
              <a:gd name="connsiteY13" fmla="*/ 0 h 817123"/>
              <a:gd name="connsiteX14" fmla="*/ 1079791 w 4826000"/>
              <a:gd name="connsiteY14" fmla="*/ 817123 h 817123"/>
              <a:gd name="connsiteX15" fmla="*/ 891139 w 4826000"/>
              <a:gd name="connsiteY15" fmla="*/ 817123 h 817123"/>
              <a:gd name="connsiteX16" fmla="*/ 0 w 4826000"/>
              <a:gd name="connsiteY16" fmla="*/ 0 h 817123"/>
              <a:gd name="connsiteX17" fmla="*/ 52822 w 4826000"/>
              <a:gd name="connsiteY17" fmla="*/ 0 h 817123"/>
              <a:gd name="connsiteX18" fmla="*/ 52822 w 4826000"/>
              <a:gd name="connsiteY18" fmla="*/ 817123 h 817123"/>
              <a:gd name="connsiteX19" fmla="*/ 0 w 4826000"/>
              <a:gd name="connsiteY19" fmla="*/ 817123 h 817123"/>
              <a:gd name="connsiteX20" fmla="*/ 422931 w 4826000"/>
              <a:gd name="connsiteY20" fmla="*/ 0 h 817123"/>
              <a:gd name="connsiteX21" fmla="*/ 521030 w 4826000"/>
              <a:gd name="connsiteY21" fmla="*/ 0 h 817123"/>
              <a:gd name="connsiteX22" fmla="*/ 521030 w 4826000"/>
              <a:gd name="connsiteY22" fmla="*/ 817123 h 817123"/>
              <a:gd name="connsiteX23" fmla="*/ 422931 w 4826000"/>
              <a:gd name="connsiteY23" fmla="*/ 817123 h 81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26000" h="817123">
                <a:moveTo>
                  <a:pt x="3319408" y="0"/>
                </a:moveTo>
                <a:lnTo>
                  <a:pt x="4826000" y="0"/>
                </a:lnTo>
                <a:lnTo>
                  <a:pt x="4826000" y="817123"/>
                </a:lnTo>
                <a:lnTo>
                  <a:pt x="3319408" y="817123"/>
                </a:lnTo>
                <a:close/>
                <a:moveTo>
                  <a:pt x="2197312" y="0"/>
                </a:moveTo>
                <a:lnTo>
                  <a:pt x="2949299" y="0"/>
                </a:lnTo>
                <a:lnTo>
                  <a:pt x="2949299" y="817123"/>
                </a:lnTo>
                <a:lnTo>
                  <a:pt x="2197312" y="817123"/>
                </a:lnTo>
                <a:close/>
                <a:moveTo>
                  <a:pt x="1449900" y="0"/>
                </a:moveTo>
                <a:lnTo>
                  <a:pt x="1827203" y="0"/>
                </a:lnTo>
                <a:lnTo>
                  <a:pt x="1827203" y="817123"/>
                </a:lnTo>
                <a:lnTo>
                  <a:pt x="1449900" y="817123"/>
                </a:lnTo>
                <a:close/>
                <a:moveTo>
                  <a:pt x="891139" y="0"/>
                </a:moveTo>
                <a:lnTo>
                  <a:pt x="1079791" y="0"/>
                </a:lnTo>
                <a:lnTo>
                  <a:pt x="1079791" y="817123"/>
                </a:lnTo>
                <a:lnTo>
                  <a:pt x="891139" y="817123"/>
                </a:lnTo>
                <a:close/>
                <a:moveTo>
                  <a:pt x="0" y="0"/>
                </a:moveTo>
                <a:lnTo>
                  <a:pt x="52822" y="0"/>
                </a:lnTo>
                <a:lnTo>
                  <a:pt x="52822" y="817123"/>
                </a:lnTo>
                <a:lnTo>
                  <a:pt x="0" y="817123"/>
                </a:lnTo>
                <a:close/>
                <a:moveTo>
                  <a:pt x="422931" y="0"/>
                </a:moveTo>
                <a:lnTo>
                  <a:pt x="521030" y="0"/>
                </a:lnTo>
                <a:lnTo>
                  <a:pt x="521030" y="817123"/>
                </a:lnTo>
                <a:lnTo>
                  <a:pt x="422931" y="8171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134194"/>
            <a:ext cx="1554480" cy="2285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2895710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2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2">
            <a:extLst>
              <a:ext uri="{FF2B5EF4-FFF2-40B4-BE49-F238E27FC236}">
                <a16:creationId xmlns:a16="http://schemas.microsoft.com/office/drawing/2014/main" id="{7E4DD3FD-A499-3046-809D-BE5569E95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86377" y="0"/>
            <a:ext cx="4805623" cy="6857999"/>
          </a:xfrm>
          <a:custGeom>
            <a:avLst/>
            <a:gdLst>
              <a:gd name="connsiteX0" fmla="*/ 0 w 4805623"/>
              <a:gd name="connsiteY0" fmla="*/ 0 h 6857999"/>
              <a:gd name="connsiteX1" fmla="*/ 4805623 w 4805623"/>
              <a:gd name="connsiteY1" fmla="*/ 0 h 6857999"/>
              <a:gd name="connsiteX2" fmla="*/ 4805623 w 4805623"/>
              <a:gd name="connsiteY2" fmla="*/ 299633 h 6857999"/>
              <a:gd name="connsiteX3" fmla="*/ 4781439 w 4805623"/>
              <a:gd name="connsiteY3" fmla="*/ 461484 h 6857999"/>
              <a:gd name="connsiteX4" fmla="*/ 2842675 w 4805623"/>
              <a:gd name="connsiteY4" fmla="*/ 2365703 h 6857999"/>
              <a:gd name="connsiteX5" fmla="*/ 2658827 w 4805623"/>
              <a:gd name="connsiteY5" fmla="*/ 2390336 h 6857999"/>
              <a:gd name="connsiteX6" fmla="*/ 4805623 w 4805623"/>
              <a:gd name="connsiteY6" fmla="*/ 2390336 h 6857999"/>
              <a:gd name="connsiteX7" fmla="*/ 4805623 w 4805623"/>
              <a:gd name="connsiteY7" fmla="*/ 2689969 h 6857999"/>
              <a:gd name="connsiteX8" fmla="*/ 4781439 w 4805623"/>
              <a:gd name="connsiteY8" fmla="*/ 2851820 h 6857999"/>
              <a:gd name="connsiteX9" fmla="*/ 3246982 w 4805623"/>
              <a:gd name="connsiteY9" fmla="*/ 4646322 h 6857999"/>
              <a:gd name="connsiteX10" fmla="*/ 3121745 w 4805623"/>
              <a:gd name="connsiteY10" fmla="*/ 4686300 h 6857999"/>
              <a:gd name="connsiteX11" fmla="*/ 4510312 w 4805623"/>
              <a:gd name="connsiteY11" fmla="*/ 4686300 h 6857999"/>
              <a:gd name="connsiteX12" fmla="*/ 4454933 w 4805623"/>
              <a:gd name="connsiteY12" fmla="*/ 4824932 h 6857999"/>
              <a:gd name="connsiteX13" fmla="*/ 2902509 w 4805623"/>
              <a:gd name="connsiteY13" fmla="*/ 6164450 h 6857999"/>
              <a:gd name="connsiteX14" fmla="*/ 2768521 w 4805623"/>
              <a:gd name="connsiteY14" fmla="*/ 6191249 h 6857999"/>
              <a:gd name="connsiteX15" fmla="*/ 3923098 w 4805623"/>
              <a:gd name="connsiteY15" fmla="*/ 6191249 h 6857999"/>
              <a:gd name="connsiteX16" fmla="*/ 3793081 w 4805623"/>
              <a:gd name="connsiteY16" fmla="*/ 6322918 h 6857999"/>
              <a:gd name="connsiteX17" fmla="*/ 2787511 w 4805623"/>
              <a:gd name="connsiteY17" fmla="*/ 6847649 h 6857999"/>
              <a:gd name="connsiteX18" fmla="*/ 2718573 w 4805623"/>
              <a:gd name="connsiteY18" fmla="*/ 6857999 h 6857999"/>
              <a:gd name="connsiteX19" fmla="*/ 2083337 w 4805623"/>
              <a:gd name="connsiteY19" fmla="*/ 6857999 h 6857999"/>
              <a:gd name="connsiteX20" fmla="*/ 1986126 w 4805623"/>
              <a:gd name="connsiteY20" fmla="*/ 6842423 h 6857999"/>
              <a:gd name="connsiteX21" fmla="*/ 931532 w 4805623"/>
              <a:gd name="connsiteY21" fmla="*/ 6250714 h 6857999"/>
              <a:gd name="connsiteX22" fmla="*/ 878146 w 4805623"/>
              <a:gd name="connsiteY22" fmla="*/ 6191249 h 6857999"/>
              <a:gd name="connsiteX23" fmla="*/ 2057657 w 4805623"/>
              <a:gd name="connsiteY23" fmla="*/ 6191249 h 6857999"/>
              <a:gd name="connsiteX24" fmla="*/ 1930388 w 4805623"/>
              <a:gd name="connsiteY24" fmla="*/ 6166192 h 6857999"/>
              <a:gd name="connsiteX25" fmla="*/ 388048 w 4805623"/>
              <a:gd name="connsiteY25" fmla="*/ 4862951 h 6857999"/>
              <a:gd name="connsiteX26" fmla="*/ 314717 w 4805623"/>
              <a:gd name="connsiteY26" fmla="*/ 4686300 h 6857999"/>
              <a:gd name="connsiteX27" fmla="*/ 1702951 w 4805623"/>
              <a:gd name="connsiteY27" fmla="*/ 4686300 h 6857999"/>
              <a:gd name="connsiteX28" fmla="*/ 1528338 w 4805623"/>
              <a:gd name="connsiteY28" fmla="*/ 4626631 h 6857999"/>
              <a:gd name="connsiteX29" fmla="*/ 11944 w 4805623"/>
              <a:gd name="connsiteY29" fmla="*/ 2626879 h 6857999"/>
              <a:gd name="connsiteX30" fmla="*/ 0 w 4805623"/>
              <a:gd name="connsiteY30" fmla="*/ 2390336 h 6857999"/>
              <a:gd name="connsiteX31" fmla="*/ 2164852 w 4805623"/>
              <a:gd name="connsiteY31" fmla="*/ 2390336 h 6857999"/>
              <a:gd name="connsiteX32" fmla="*/ 1956518 w 4805623"/>
              <a:gd name="connsiteY32" fmla="*/ 2360546 h 6857999"/>
              <a:gd name="connsiteX33" fmla="*/ 11944 w 4805623"/>
              <a:gd name="connsiteY33" fmla="*/ 236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805623" h="6857999">
                <a:moveTo>
                  <a:pt x="0" y="0"/>
                </a:moveTo>
                <a:lnTo>
                  <a:pt x="4805623" y="0"/>
                </a:lnTo>
                <a:lnTo>
                  <a:pt x="4805623" y="299633"/>
                </a:lnTo>
                <a:lnTo>
                  <a:pt x="4781439" y="461484"/>
                </a:lnTo>
                <a:cubicBezTo>
                  <a:pt x="4589480" y="1430433"/>
                  <a:pt x="3817637" y="2190761"/>
                  <a:pt x="2842675" y="2365703"/>
                </a:cubicBezTo>
                <a:lnTo>
                  <a:pt x="2658827" y="2390336"/>
                </a:lnTo>
                <a:lnTo>
                  <a:pt x="4805623" y="2390336"/>
                </a:lnTo>
                <a:lnTo>
                  <a:pt x="4805623" y="2689969"/>
                </a:lnTo>
                <a:lnTo>
                  <a:pt x="4781439" y="2851820"/>
                </a:lnTo>
                <a:cubicBezTo>
                  <a:pt x="4616903" y="3682347"/>
                  <a:pt x="4026329" y="4359603"/>
                  <a:pt x="3246982" y="4646322"/>
                </a:cubicBezTo>
                <a:lnTo>
                  <a:pt x="3121745" y="4686300"/>
                </a:lnTo>
                <a:lnTo>
                  <a:pt x="4510312" y="4686300"/>
                </a:lnTo>
                <a:lnTo>
                  <a:pt x="4454933" y="4824932"/>
                </a:lnTo>
                <a:cubicBezTo>
                  <a:pt x="4154246" y="5497479"/>
                  <a:pt x="3585977" y="5999745"/>
                  <a:pt x="2902509" y="6164450"/>
                </a:cubicBezTo>
                <a:lnTo>
                  <a:pt x="2768521" y="6191249"/>
                </a:lnTo>
                <a:lnTo>
                  <a:pt x="3923098" y="6191249"/>
                </a:lnTo>
                <a:lnTo>
                  <a:pt x="3793081" y="6322918"/>
                </a:lnTo>
                <a:cubicBezTo>
                  <a:pt x="3509511" y="6586746"/>
                  <a:pt x="3165380" y="6771674"/>
                  <a:pt x="2787511" y="6847649"/>
                </a:cubicBezTo>
                <a:lnTo>
                  <a:pt x="2718573" y="6857999"/>
                </a:lnTo>
                <a:lnTo>
                  <a:pt x="2083337" y="6857999"/>
                </a:lnTo>
                <a:lnTo>
                  <a:pt x="1986126" y="6842423"/>
                </a:lnTo>
                <a:cubicBezTo>
                  <a:pt x="1584679" y="6756233"/>
                  <a:pt x="1222297" y="6546839"/>
                  <a:pt x="931532" y="6250714"/>
                </a:cubicBezTo>
                <a:lnTo>
                  <a:pt x="878146" y="6191249"/>
                </a:lnTo>
                <a:lnTo>
                  <a:pt x="2057657" y="6191249"/>
                </a:lnTo>
                <a:lnTo>
                  <a:pt x="1930388" y="6166192"/>
                </a:lnTo>
                <a:cubicBezTo>
                  <a:pt x="1256631" y="6006382"/>
                  <a:pt x="694032" y="5518743"/>
                  <a:pt x="388048" y="4862951"/>
                </a:cubicBezTo>
                <a:lnTo>
                  <a:pt x="314717" y="4686300"/>
                </a:lnTo>
                <a:lnTo>
                  <a:pt x="1702951" y="4686300"/>
                </a:lnTo>
                <a:lnTo>
                  <a:pt x="1528338" y="4626631"/>
                </a:lnTo>
                <a:cubicBezTo>
                  <a:pt x="706108" y="4302408"/>
                  <a:pt x="104660" y="3539840"/>
                  <a:pt x="11944" y="2626879"/>
                </a:cubicBezTo>
                <a:lnTo>
                  <a:pt x="0" y="2390336"/>
                </a:lnTo>
                <a:lnTo>
                  <a:pt x="2164852" y="2390336"/>
                </a:lnTo>
                <a:lnTo>
                  <a:pt x="1956518" y="2360546"/>
                </a:lnTo>
                <a:cubicBezTo>
                  <a:pt x="920722" y="2162084"/>
                  <a:pt x="120113" y="1301665"/>
                  <a:pt x="11944" y="2365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1190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Pic Rg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5522976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5B3D-90B2-9A45-8009-F5623AE614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54624" cy="5375275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4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aption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37376" y="5519854"/>
            <a:ext cx="5522976" cy="652346"/>
          </a:xfrm>
        </p:spPr>
        <p:txBody>
          <a:bodyPr>
            <a:noAutofit/>
          </a:bodyPr>
          <a:lstStyle>
            <a:lvl1pPr marL="0" indent="0">
              <a:spcAft>
                <a:spcPts val="400"/>
              </a:spcAft>
              <a:buFont typeface="Arial" panose="020B0604020202020204" pitchFamily="34" charset="0"/>
              <a:buNone/>
              <a:tabLst/>
              <a:defRPr sz="1400">
                <a:solidFill>
                  <a:srgbClr val="757575"/>
                </a:solidFill>
              </a:defRPr>
            </a:lvl1pPr>
            <a:lvl2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2pPr>
            <a:lvl3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3pPr>
            <a:lvl4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4pPr>
            <a:lvl5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5pPr>
          </a:lstStyle>
          <a:p>
            <a:pPr lvl="0"/>
            <a:r>
              <a:rPr lang="en-US"/>
              <a:t>[Caption]</a:t>
            </a:r>
          </a:p>
        </p:txBody>
      </p:sp>
    </p:spTree>
    <p:extLst>
      <p:ext uri="{BB962C8B-B14F-4D97-AF65-F5344CB8AC3E}">
        <p14:creationId xmlns:p14="http://schemas.microsoft.com/office/powerpoint/2010/main" val="251339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Pic Lf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376" y="571500"/>
            <a:ext cx="5522976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7376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5B3D-90B2-9A45-8009-F5623AE614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5375275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aption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5519854"/>
            <a:ext cx="5522976" cy="652346"/>
          </a:xfrm>
        </p:spPr>
        <p:txBody>
          <a:bodyPr>
            <a:noAutofit/>
          </a:bodyPr>
          <a:lstStyle>
            <a:lvl1pPr marL="0" indent="0">
              <a:spcAft>
                <a:spcPts val="400"/>
              </a:spcAft>
              <a:buFont typeface="Arial" panose="020B0604020202020204" pitchFamily="34" charset="0"/>
              <a:buNone/>
              <a:tabLst/>
              <a:defRPr sz="1400">
                <a:solidFill>
                  <a:srgbClr val="757575"/>
                </a:solidFill>
              </a:defRPr>
            </a:lvl1pPr>
            <a:lvl2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2pPr>
            <a:lvl3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3pPr>
            <a:lvl4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4pPr>
            <a:lvl5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5pPr>
          </a:lstStyle>
          <a:p>
            <a:pPr lvl="0"/>
            <a:r>
              <a:rPr lang="en-US"/>
              <a:t>[Caption]</a:t>
            </a:r>
          </a:p>
        </p:txBody>
      </p:sp>
    </p:spTree>
    <p:extLst>
      <p:ext uri="{BB962C8B-B14F-4D97-AF65-F5344CB8AC3E}">
        <p14:creationId xmlns:p14="http://schemas.microsoft.com/office/powerpoint/2010/main" val="1757249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Slide L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F4E5642-62C4-2B44-A9AC-A1F4F1980C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362700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3702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60" userDrawn="1">
          <p15:clr>
            <a:srgbClr val="FBAE40"/>
          </p15:clr>
        </p15:guide>
        <p15:guide id="5" orient="horz" pos="400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17" name="Circles">
            <a:extLst>
              <a:ext uri="{FF2B5EF4-FFF2-40B4-BE49-F238E27FC236}">
                <a16:creationId xmlns:a16="http://schemas.microsoft.com/office/drawing/2014/main" id="{4D6A8ED4-7845-6543-A3BC-007F2718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457200" y="1143000"/>
            <a:ext cx="393700" cy="457200"/>
          </a:xfrm>
          <a:custGeom>
            <a:avLst/>
            <a:gdLst>
              <a:gd name="connsiteX0" fmla="*/ 107950 w 393700"/>
              <a:gd name="connsiteY0" fmla="*/ 35154 h 457200"/>
              <a:gd name="connsiteX1" fmla="*/ 107950 w 393700"/>
              <a:gd name="connsiteY1" fmla="*/ 422046 h 457200"/>
              <a:gd name="connsiteX2" fmla="*/ 100788 w 393700"/>
              <a:gd name="connsiteY2" fmla="*/ 418159 h 457200"/>
              <a:gd name="connsiteX3" fmla="*/ 0 w 393700"/>
              <a:gd name="connsiteY3" fmla="*/ 228600 h 457200"/>
              <a:gd name="connsiteX4" fmla="*/ 100788 w 393700"/>
              <a:gd name="connsiteY4" fmla="*/ 39041 h 457200"/>
              <a:gd name="connsiteX5" fmla="*/ 393700 w 393700"/>
              <a:gd name="connsiteY5" fmla="*/ 0 h 457200"/>
              <a:gd name="connsiteX6" fmla="*/ 393700 w 393700"/>
              <a:gd name="connsiteY6" fmla="*/ 457200 h 457200"/>
              <a:gd name="connsiteX7" fmla="*/ 165100 w 393700"/>
              <a:gd name="connsiteY7" fmla="*/ 228600 h 457200"/>
              <a:gd name="connsiteX8" fmla="*/ 393700 w 393700"/>
              <a:gd name="connsiteY8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700" h="457200">
                <a:moveTo>
                  <a:pt x="107950" y="35154"/>
                </a:moveTo>
                <a:lnTo>
                  <a:pt x="107950" y="422046"/>
                </a:lnTo>
                <a:lnTo>
                  <a:pt x="100788" y="418159"/>
                </a:lnTo>
                <a:cubicBezTo>
                  <a:pt x="39980" y="377078"/>
                  <a:pt x="0" y="307508"/>
                  <a:pt x="0" y="228600"/>
                </a:cubicBezTo>
                <a:cubicBezTo>
                  <a:pt x="0" y="149693"/>
                  <a:pt x="39980" y="80123"/>
                  <a:pt x="100788" y="39041"/>
                </a:cubicBezTo>
                <a:close/>
                <a:moveTo>
                  <a:pt x="393700" y="0"/>
                </a:moveTo>
                <a:lnTo>
                  <a:pt x="393700" y="457200"/>
                </a:lnTo>
                <a:cubicBezTo>
                  <a:pt x="267448" y="457200"/>
                  <a:pt x="165100" y="354852"/>
                  <a:pt x="165100" y="228600"/>
                </a:cubicBezTo>
                <a:cubicBezTo>
                  <a:pt x="165100" y="102348"/>
                  <a:pt x="267448" y="0"/>
                  <a:pt x="3937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915400" cy="4381501"/>
          </a:xfrm>
        </p:spPr>
        <p:txBody>
          <a:bodyPr/>
          <a:lstStyle>
            <a:lvl1pPr marL="0" indent="0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228600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162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W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hite Bar">
            <a:extLst>
              <a:ext uri="{FF2B5EF4-FFF2-40B4-BE49-F238E27FC236}">
                <a16:creationId xmlns:a16="http://schemas.microsoft.com/office/drawing/2014/main" id="{7E1BE16C-6EED-314D-B70E-DBB5C0DBB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6362700"/>
            <a:ext cx="12192000" cy="49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45BDFFFA-2463-6D45-8CB4-F07FA2BC33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2CBCE281-34FB-AE45-B604-8819631C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flipH="1">
            <a:off x="3217333" y="0"/>
            <a:ext cx="8974667" cy="6362700"/>
          </a:xfrm>
          <a:custGeom>
            <a:avLst/>
            <a:gdLst>
              <a:gd name="connsiteX0" fmla="*/ 6358466 w 8974667"/>
              <a:gd name="connsiteY0" fmla="*/ 0 h 6362700"/>
              <a:gd name="connsiteX1" fmla="*/ 3192783 w 8974667"/>
              <a:gd name="connsiteY1" fmla="*/ 2856076 h 6362700"/>
              <a:gd name="connsiteX2" fmla="*/ 3179233 w 8974667"/>
              <a:gd name="connsiteY2" fmla="*/ 3124349 h 6362700"/>
              <a:gd name="connsiteX3" fmla="*/ 3165683 w 8974667"/>
              <a:gd name="connsiteY3" fmla="*/ 2856076 h 6362700"/>
              <a:gd name="connsiteX4" fmla="*/ 0 w 8974667"/>
              <a:gd name="connsiteY4" fmla="*/ 0 h 6362700"/>
              <a:gd name="connsiteX5" fmla="*/ 0 w 8974667"/>
              <a:gd name="connsiteY5" fmla="*/ 6362700 h 6362700"/>
              <a:gd name="connsiteX6" fmla="*/ 3165683 w 8974667"/>
              <a:gd name="connsiteY6" fmla="*/ 3506625 h 6362700"/>
              <a:gd name="connsiteX7" fmla="*/ 3179233 w 8974667"/>
              <a:gd name="connsiteY7" fmla="*/ 3238352 h 6362700"/>
              <a:gd name="connsiteX8" fmla="*/ 3192783 w 8974667"/>
              <a:gd name="connsiteY8" fmla="*/ 3506625 h 6362700"/>
              <a:gd name="connsiteX9" fmla="*/ 6358466 w 8974667"/>
              <a:gd name="connsiteY9" fmla="*/ 6362700 h 6362700"/>
              <a:gd name="connsiteX10" fmla="*/ 6358466 w 8974667"/>
              <a:gd name="connsiteY10" fmla="*/ 4990096 h 6362700"/>
              <a:gd name="connsiteX11" fmla="*/ 6519195 w 8974667"/>
              <a:gd name="connsiteY11" fmla="*/ 5204984 h 6362700"/>
              <a:gd name="connsiteX12" fmla="*/ 8974667 w 8974667"/>
              <a:gd name="connsiteY12" fmla="*/ 6362700 h 6362700"/>
              <a:gd name="connsiteX13" fmla="*/ 8974667 w 8974667"/>
              <a:gd name="connsiteY13" fmla="*/ 0 h 6362700"/>
              <a:gd name="connsiteX14" fmla="*/ 6519195 w 8974667"/>
              <a:gd name="connsiteY14" fmla="*/ 1157716 h 6362700"/>
              <a:gd name="connsiteX15" fmla="*/ 6358466 w 8974667"/>
              <a:gd name="connsiteY15" fmla="*/ 1372604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74667" h="6362700">
                <a:moveTo>
                  <a:pt x="6358466" y="0"/>
                </a:moveTo>
                <a:cubicBezTo>
                  <a:pt x="4710873" y="0"/>
                  <a:pt x="3355739" y="1251861"/>
                  <a:pt x="3192783" y="2856076"/>
                </a:cubicBezTo>
                <a:lnTo>
                  <a:pt x="3179233" y="3124349"/>
                </a:lnTo>
                <a:lnTo>
                  <a:pt x="3165683" y="2856076"/>
                </a:lnTo>
                <a:cubicBezTo>
                  <a:pt x="3002727" y="1251861"/>
                  <a:pt x="1647593" y="0"/>
                  <a:pt x="0" y="0"/>
                </a:cubicBezTo>
                <a:lnTo>
                  <a:pt x="0" y="6362700"/>
                </a:lnTo>
                <a:cubicBezTo>
                  <a:pt x="1647593" y="6362700"/>
                  <a:pt x="3002727" y="5110840"/>
                  <a:pt x="3165683" y="3506625"/>
                </a:cubicBezTo>
                <a:lnTo>
                  <a:pt x="3179233" y="3238352"/>
                </a:lnTo>
                <a:lnTo>
                  <a:pt x="3192783" y="3506625"/>
                </a:lnTo>
                <a:cubicBezTo>
                  <a:pt x="3355739" y="5110840"/>
                  <a:pt x="4710873" y="6362700"/>
                  <a:pt x="6358466" y="6362700"/>
                </a:cubicBezTo>
                <a:lnTo>
                  <a:pt x="6358466" y="4990096"/>
                </a:lnTo>
                <a:lnTo>
                  <a:pt x="6519195" y="5204984"/>
                </a:lnTo>
                <a:cubicBezTo>
                  <a:pt x="7102841" y="5912030"/>
                  <a:pt x="7986112" y="6362700"/>
                  <a:pt x="8974667" y="6362700"/>
                </a:cubicBezTo>
                <a:lnTo>
                  <a:pt x="8974667" y="0"/>
                </a:lnTo>
                <a:cubicBezTo>
                  <a:pt x="7986112" y="0"/>
                  <a:pt x="7102841" y="450670"/>
                  <a:pt x="6519195" y="1157716"/>
                </a:cubicBezTo>
                <a:lnTo>
                  <a:pt x="6358466" y="13726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3774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3 W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hite Bar">
            <a:extLst>
              <a:ext uri="{FF2B5EF4-FFF2-40B4-BE49-F238E27FC236}">
                <a16:creationId xmlns:a16="http://schemas.microsoft.com/office/drawing/2014/main" id="{7E1BE16C-6EED-314D-B70E-DBB5C0DBB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6362700"/>
            <a:ext cx="12192000" cy="49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5467F11F-4951-2948-B701-C9EB638773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3A7D1A1D-CF7D-344D-9EA6-324906FB3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5400000">
            <a:off x="5429248" y="-400048"/>
            <a:ext cx="6362704" cy="7162801"/>
          </a:xfrm>
          <a:custGeom>
            <a:avLst/>
            <a:gdLst>
              <a:gd name="connsiteX0" fmla="*/ 0 w 6362704"/>
              <a:gd name="connsiteY0" fmla="*/ 2286000 h 7162801"/>
              <a:gd name="connsiteX1" fmla="*/ 0 w 6362704"/>
              <a:gd name="connsiteY1" fmla="*/ 0 h 7162801"/>
              <a:gd name="connsiteX2" fmla="*/ 6362700 w 6362704"/>
              <a:gd name="connsiteY2" fmla="*/ 0 h 7162801"/>
              <a:gd name="connsiteX3" fmla="*/ 6362700 w 6362704"/>
              <a:gd name="connsiteY3" fmla="*/ 2286000 h 7162801"/>
              <a:gd name="connsiteX4" fmla="*/ 4679452 w 6362704"/>
              <a:gd name="connsiteY4" fmla="*/ 2286000 h 7162801"/>
              <a:gd name="connsiteX5" fmla="*/ 6362704 w 6362704"/>
              <a:gd name="connsiteY5" fmla="*/ 3979333 h 7162801"/>
              <a:gd name="connsiteX6" fmla="*/ 3198183 w 6362704"/>
              <a:gd name="connsiteY6" fmla="*/ 3979333 h 7162801"/>
              <a:gd name="connsiteX7" fmla="*/ 6362701 w 6362704"/>
              <a:gd name="connsiteY7" fmla="*/ 7162801 h 7162801"/>
              <a:gd name="connsiteX8" fmla="*/ 2 w 6362704"/>
              <a:gd name="connsiteY8" fmla="*/ 7162801 h 7162801"/>
              <a:gd name="connsiteX9" fmla="*/ 3164522 w 6362704"/>
              <a:gd name="connsiteY9" fmla="*/ 3979333 h 7162801"/>
              <a:gd name="connsiteX10" fmla="*/ 5 w 6362704"/>
              <a:gd name="connsiteY10" fmla="*/ 3979333 h 7162801"/>
              <a:gd name="connsiteX11" fmla="*/ 1683258 w 6362704"/>
              <a:gd name="connsiteY11" fmla="*/ 2286000 h 7162801"/>
              <a:gd name="connsiteX12" fmla="*/ 4679451 w 6362704"/>
              <a:gd name="connsiteY12" fmla="*/ 2286000 h 7162801"/>
              <a:gd name="connsiteX13" fmla="*/ 3181354 w 6362704"/>
              <a:gd name="connsiteY13" fmla="*/ 778932 h 7162801"/>
              <a:gd name="connsiteX14" fmla="*/ 1683257 w 6362704"/>
              <a:gd name="connsiteY14" fmla="*/ 2286000 h 716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62704" h="7162801">
                <a:moveTo>
                  <a:pt x="0" y="2286000"/>
                </a:moveTo>
                <a:lnTo>
                  <a:pt x="0" y="0"/>
                </a:lnTo>
                <a:lnTo>
                  <a:pt x="6362700" y="0"/>
                </a:lnTo>
                <a:lnTo>
                  <a:pt x="6362700" y="2286000"/>
                </a:lnTo>
                <a:lnTo>
                  <a:pt x="4679452" y="2286000"/>
                </a:lnTo>
                <a:lnTo>
                  <a:pt x="6362704" y="3979333"/>
                </a:lnTo>
                <a:lnTo>
                  <a:pt x="3198183" y="3979333"/>
                </a:lnTo>
                <a:lnTo>
                  <a:pt x="6362701" y="7162801"/>
                </a:lnTo>
                <a:lnTo>
                  <a:pt x="2" y="7162801"/>
                </a:lnTo>
                <a:lnTo>
                  <a:pt x="3164522" y="3979333"/>
                </a:lnTo>
                <a:lnTo>
                  <a:pt x="5" y="3979333"/>
                </a:lnTo>
                <a:lnTo>
                  <a:pt x="1683258" y="2286000"/>
                </a:lnTo>
                <a:lnTo>
                  <a:pt x="4679451" y="2286000"/>
                </a:lnTo>
                <a:lnTo>
                  <a:pt x="3181354" y="778932"/>
                </a:lnTo>
                <a:lnTo>
                  <a:pt x="1683257" y="2286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3082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Rgt W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54624" cy="6362700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8083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Lft W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6362700"/>
          </a:xfrm>
          <a:solidFill>
            <a:schemeClr val="bg2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757575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7376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4320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-Slide Lt Pi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369BB473-CC82-BB4A-811A-74F5000CD1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362700"/>
          </a:xfrm>
          <a:solidFill>
            <a:schemeClr val="bg2"/>
          </a:solidFill>
        </p:spPr>
        <p:txBody>
          <a:bodyPr tIns="91440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757575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Select picture placeholder and choose Insert &gt; Pictures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11503152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2"/>
                </a:solidFill>
              </a:defRPr>
            </a:lvl2pPr>
            <a:lvl3pPr marL="466344" indent="-228600">
              <a:spcBef>
                <a:spcPts val="1200"/>
              </a:spcBef>
              <a:buClr>
                <a:srgbClr val="757575"/>
              </a:buClr>
              <a:buFont typeface="Arial"/>
              <a:buChar char="–"/>
              <a:defRPr>
                <a:solidFill>
                  <a:srgbClr val="757575"/>
                </a:solidFill>
              </a:defRPr>
            </a:lvl3pPr>
            <a:lvl4pPr marL="0" indent="0">
              <a:buNone/>
              <a:defRPr sz="2400" b="1">
                <a:solidFill>
                  <a:schemeClr val="tx2"/>
                </a:solidFill>
              </a:defRPr>
            </a:lvl4pPr>
            <a:lvl5pPr marL="228600" indent="-228600">
              <a:tabLst/>
              <a:defRPr/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691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400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W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134194"/>
            <a:ext cx="1554480" cy="2285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232837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0747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28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309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-off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2FB72D8F-65DE-3048-B57C-71E41E7B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4079" y="3112787"/>
            <a:ext cx="4389120" cy="64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21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-of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2FB72D8F-65DE-3048-B57C-71E41E7B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4079" y="3112786"/>
            <a:ext cx="4389120" cy="64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333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393A38-7AEC-4FF2-B7BC-D0EB5EF8CBB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4800" y="1215095"/>
            <a:ext cx="11582400" cy="505968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B68783-E217-459C-86BB-95EC01189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45178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c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393A38-7AEC-4FF2-B7BC-D0EB5EF8CBB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4800" y="1215095"/>
            <a:ext cx="11582400" cy="505968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B68783-E217-459C-86BB-95EC01189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29003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" descr="Corning Restricted                   &#10;                       ">
            <a:extLst>
              <a:ext uri="{FF2B5EF4-FFF2-40B4-BE49-F238E27FC236}">
                <a16:creationId xmlns:a16="http://schemas.microsoft.com/office/drawing/2014/main" id="{356EA080-D9D9-4C2F-898E-3A6901765A0A}"/>
              </a:ext>
            </a:extLst>
          </p:cNvPr>
          <p:cNvSpPr txBox="1"/>
          <p:nvPr userDrawn="1"/>
        </p:nvSpPr>
        <p:spPr>
          <a:xfrm>
            <a:off x="0" y="6407574"/>
            <a:ext cx="12192000" cy="492443"/>
          </a:xfrm>
          <a:prstGeom prst="rect">
            <a:avLst/>
          </a:prstGeom>
          <a:noFill/>
        </p:spPr>
        <p:txBody>
          <a:bodyPr vert="horz" wrap="square" lIns="121920" tIns="60960" rIns="121920" bIns="60960" rtlCol="0">
            <a:spAutoFit/>
          </a:bodyPr>
          <a:lstStyle/>
          <a:p>
            <a:pPr algn="r"/>
            <a:r>
              <a:rPr lang="en-US" sz="1333" b="0" i="0" u="none" baseline="0">
                <a:solidFill>
                  <a:schemeClr val="tx1"/>
                </a:solidFill>
                <a:latin typeface="arial" panose="020B0604020202020204" pitchFamily="34" charset="0"/>
              </a:rPr>
              <a:t>© 2019 Corning Incorporated                   </a:t>
            </a:r>
            <a:endParaRPr lang="en-US" sz="1067" b="0" i="0" u="none" baseline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r"/>
            <a:r>
              <a:rPr lang="en-US" sz="1067" b="0" i="0" u="none" baseline="0">
                <a:solidFill>
                  <a:schemeClr val="tx1"/>
                </a:solidFill>
                <a:latin typeface="arial" panose="020B0604020202020204" pitchFamily="34" charset="0"/>
              </a:rPr>
              <a:t>                       </a:t>
            </a:r>
          </a:p>
        </p:txBody>
      </p:sp>
    </p:spTree>
    <p:extLst>
      <p:ext uri="{BB962C8B-B14F-4D97-AF65-F5344CB8AC3E}">
        <p14:creationId xmlns:p14="http://schemas.microsoft.com/office/powerpoint/2010/main" val="13530954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">
            <a:extLst>
              <a:ext uri="{FF2B5EF4-FFF2-40B4-BE49-F238E27FC236}">
                <a16:creationId xmlns:a16="http://schemas.microsoft.com/office/drawing/2014/main" id="{4E738760-C4CD-0241-A193-2B8647449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0" y="0"/>
            <a:ext cx="12009451" cy="6858000"/>
          </a:xfrm>
          <a:custGeom>
            <a:avLst/>
            <a:gdLst>
              <a:gd name="connsiteX0" fmla="*/ 9929271 w 12009451"/>
              <a:gd name="connsiteY0" fmla="*/ 0 h 6858000"/>
              <a:gd name="connsiteX1" fmla="*/ 10168847 w 12009451"/>
              <a:gd name="connsiteY1" fmla="*/ 0 h 6858000"/>
              <a:gd name="connsiteX2" fmla="*/ 10195275 w 12009451"/>
              <a:gd name="connsiteY2" fmla="*/ 16943 h 6858000"/>
              <a:gd name="connsiteX3" fmla="*/ 12009451 w 12009451"/>
              <a:gd name="connsiteY3" fmla="*/ 3429000 h 6858000"/>
              <a:gd name="connsiteX4" fmla="*/ 10195275 w 12009451"/>
              <a:gd name="connsiteY4" fmla="*/ 6841057 h 6858000"/>
              <a:gd name="connsiteX5" fmla="*/ 10168847 w 12009451"/>
              <a:gd name="connsiteY5" fmla="*/ 6858000 h 6858000"/>
              <a:gd name="connsiteX6" fmla="*/ 9929271 w 12009451"/>
              <a:gd name="connsiteY6" fmla="*/ 6858000 h 6858000"/>
              <a:gd name="connsiteX7" fmla="*/ 9929271 w 12009451"/>
              <a:gd name="connsiteY7" fmla="*/ 4220156 h 6858000"/>
              <a:gd name="connsiteX8" fmla="*/ 9876091 w 12009451"/>
              <a:gd name="connsiteY8" fmla="*/ 4457353 h 6858000"/>
              <a:gd name="connsiteX9" fmla="*/ 8191460 w 12009451"/>
              <a:gd name="connsiteY9" fmla="*/ 6841057 h 6858000"/>
              <a:gd name="connsiteX10" fmla="*/ 8165032 w 12009451"/>
              <a:gd name="connsiteY10" fmla="*/ 6858000 h 6858000"/>
              <a:gd name="connsiteX11" fmla="*/ 5825105 w 12009451"/>
              <a:gd name="connsiteY11" fmla="*/ 6858000 h 6858000"/>
              <a:gd name="connsiteX12" fmla="*/ 5825105 w 12009451"/>
              <a:gd name="connsiteY12" fmla="*/ 5571446 h 6858000"/>
              <a:gd name="connsiteX13" fmla="*/ 5720823 w 12009451"/>
              <a:gd name="connsiteY13" fmla="*/ 5737948 h 6858000"/>
              <a:gd name="connsiteX14" fmla="*/ 4746202 w 12009451"/>
              <a:gd name="connsiteY14" fmla="*/ 6766528 h 6858000"/>
              <a:gd name="connsiteX15" fmla="*/ 4617570 w 12009451"/>
              <a:gd name="connsiteY15" fmla="*/ 6858000 h 6858000"/>
              <a:gd name="connsiteX16" fmla="*/ 0 w 12009451"/>
              <a:gd name="connsiteY16" fmla="*/ 6858000 h 6858000"/>
              <a:gd name="connsiteX17" fmla="*/ 0 w 12009451"/>
              <a:gd name="connsiteY17" fmla="*/ 0 h 6858000"/>
              <a:gd name="connsiteX18" fmla="*/ 4607569 w 12009451"/>
              <a:gd name="connsiteY18" fmla="*/ 0 h 6858000"/>
              <a:gd name="connsiteX19" fmla="*/ 4746202 w 12009451"/>
              <a:gd name="connsiteY19" fmla="*/ 98584 h 6858000"/>
              <a:gd name="connsiteX20" fmla="*/ 5720823 w 12009451"/>
              <a:gd name="connsiteY20" fmla="*/ 1127165 h 6858000"/>
              <a:gd name="connsiteX21" fmla="*/ 5825105 w 12009451"/>
              <a:gd name="connsiteY21" fmla="*/ 1293666 h 6858000"/>
              <a:gd name="connsiteX22" fmla="*/ 5825105 w 12009451"/>
              <a:gd name="connsiteY22" fmla="*/ 0 h 6858000"/>
              <a:gd name="connsiteX23" fmla="*/ 8165032 w 12009451"/>
              <a:gd name="connsiteY23" fmla="*/ 0 h 6858000"/>
              <a:gd name="connsiteX24" fmla="*/ 8191460 w 12009451"/>
              <a:gd name="connsiteY24" fmla="*/ 16943 h 6858000"/>
              <a:gd name="connsiteX25" fmla="*/ 9876091 w 12009451"/>
              <a:gd name="connsiteY25" fmla="*/ 2400648 h 6858000"/>
              <a:gd name="connsiteX26" fmla="*/ 9929271 w 12009451"/>
              <a:gd name="connsiteY26" fmla="*/ 26378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009451" h="6858000">
                <a:moveTo>
                  <a:pt x="9929271" y="0"/>
                </a:moveTo>
                <a:lnTo>
                  <a:pt x="10168847" y="0"/>
                </a:lnTo>
                <a:lnTo>
                  <a:pt x="10195275" y="16943"/>
                </a:lnTo>
                <a:cubicBezTo>
                  <a:pt x="11289819" y="756403"/>
                  <a:pt x="12009451" y="2008662"/>
                  <a:pt x="12009451" y="3429000"/>
                </a:cubicBezTo>
                <a:cubicBezTo>
                  <a:pt x="12009451" y="4849338"/>
                  <a:pt x="11289819" y="6101597"/>
                  <a:pt x="10195275" y="6841057"/>
                </a:cubicBezTo>
                <a:lnTo>
                  <a:pt x="10168847" y="6858000"/>
                </a:lnTo>
                <a:lnTo>
                  <a:pt x="9929271" y="6858000"/>
                </a:lnTo>
                <a:lnTo>
                  <a:pt x="9929271" y="4220156"/>
                </a:lnTo>
                <a:lnTo>
                  <a:pt x="9876091" y="4457353"/>
                </a:lnTo>
                <a:cubicBezTo>
                  <a:pt x="9622388" y="5443418"/>
                  <a:pt x="9012368" y="6286462"/>
                  <a:pt x="8191460" y="6841057"/>
                </a:cubicBezTo>
                <a:lnTo>
                  <a:pt x="8165032" y="6858000"/>
                </a:lnTo>
                <a:lnTo>
                  <a:pt x="5825105" y="6858000"/>
                </a:lnTo>
                <a:lnTo>
                  <a:pt x="5825105" y="5571446"/>
                </a:lnTo>
                <a:lnTo>
                  <a:pt x="5720823" y="5737948"/>
                </a:lnTo>
                <a:cubicBezTo>
                  <a:pt x="5456778" y="6133895"/>
                  <a:pt x="5126651" y="6482008"/>
                  <a:pt x="4746202" y="6766528"/>
                </a:cubicBezTo>
                <a:lnTo>
                  <a:pt x="4617570" y="6858000"/>
                </a:lnTo>
                <a:lnTo>
                  <a:pt x="0" y="6858000"/>
                </a:lnTo>
                <a:lnTo>
                  <a:pt x="0" y="0"/>
                </a:lnTo>
                <a:lnTo>
                  <a:pt x="4607569" y="0"/>
                </a:lnTo>
                <a:lnTo>
                  <a:pt x="4746202" y="98584"/>
                </a:lnTo>
                <a:cubicBezTo>
                  <a:pt x="5126651" y="383105"/>
                  <a:pt x="5456778" y="731218"/>
                  <a:pt x="5720823" y="1127165"/>
                </a:cubicBezTo>
                <a:lnTo>
                  <a:pt x="5825105" y="1293666"/>
                </a:lnTo>
                <a:lnTo>
                  <a:pt x="5825105" y="0"/>
                </a:lnTo>
                <a:lnTo>
                  <a:pt x="8165032" y="0"/>
                </a:lnTo>
                <a:lnTo>
                  <a:pt x="8191460" y="16943"/>
                </a:lnTo>
                <a:cubicBezTo>
                  <a:pt x="9012368" y="571538"/>
                  <a:pt x="9622388" y="1414583"/>
                  <a:pt x="9876091" y="2400648"/>
                </a:cubicBezTo>
                <a:lnTo>
                  <a:pt x="9929271" y="2637844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4376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16275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Blu">
    <p:bg>
      <p:bgPr>
        <a:solidFill>
          <a:srgbClr val="242D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">
            <a:extLst>
              <a:ext uri="{FF2B5EF4-FFF2-40B4-BE49-F238E27FC236}">
                <a16:creationId xmlns:a16="http://schemas.microsoft.com/office/drawing/2014/main" id="{4E738760-C4CD-0241-A193-2B8647449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0" y="0"/>
            <a:ext cx="12009451" cy="6858000"/>
          </a:xfrm>
          <a:custGeom>
            <a:avLst/>
            <a:gdLst>
              <a:gd name="connsiteX0" fmla="*/ 9929271 w 12009451"/>
              <a:gd name="connsiteY0" fmla="*/ 0 h 6858000"/>
              <a:gd name="connsiteX1" fmla="*/ 10168847 w 12009451"/>
              <a:gd name="connsiteY1" fmla="*/ 0 h 6858000"/>
              <a:gd name="connsiteX2" fmla="*/ 10195275 w 12009451"/>
              <a:gd name="connsiteY2" fmla="*/ 16943 h 6858000"/>
              <a:gd name="connsiteX3" fmla="*/ 12009451 w 12009451"/>
              <a:gd name="connsiteY3" fmla="*/ 3429000 h 6858000"/>
              <a:gd name="connsiteX4" fmla="*/ 10195275 w 12009451"/>
              <a:gd name="connsiteY4" fmla="*/ 6841057 h 6858000"/>
              <a:gd name="connsiteX5" fmla="*/ 10168847 w 12009451"/>
              <a:gd name="connsiteY5" fmla="*/ 6858000 h 6858000"/>
              <a:gd name="connsiteX6" fmla="*/ 9929271 w 12009451"/>
              <a:gd name="connsiteY6" fmla="*/ 6858000 h 6858000"/>
              <a:gd name="connsiteX7" fmla="*/ 9929271 w 12009451"/>
              <a:gd name="connsiteY7" fmla="*/ 4220156 h 6858000"/>
              <a:gd name="connsiteX8" fmla="*/ 9876091 w 12009451"/>
              <a:gd name="connsiteY8" fmla="*/ 4457353 h 6858000"/>
              <a:gd name="connsiteX9" fmla="*/ 8191460 w 12009451"/>
              <a:gd name="connsiteY9" fmla="*/ 6841057 h 6858000"/>
              <a:gd name="connsiteX10" fmla="*/ 8165032 w 12009451"/>
              <a:gd name="connsiteY10" fmla="*/ 6858000 h 6858000"/>
              <a:gd name="connsiteX11" fmla="*/ 5825105 w 12009451"/>
              <a:gd name="connsiteY11" fmla="*/ 6858000 h 6858000"/>
              <a:gd name="connsiteX12" fmla="*/ 5825105 w 12009451"/>
              <a:gd name="connsiteY12" fmla="*/ 5571446 h 6858000"/>
              <a:gd name="connsiteX13" fmla="*/ 5720823 w 12009451"/>
              <a:gd name="connsiteY13" fmla="*/ 5737948 h 6858000"/>
              <a:gd name="connsiteX14" fmla="*/ 4746202 w 12009451"/>
              <a:gd name="connsiteY14" fmla="*/ 6766528 h 6858000"/>
              <a:gd name="connsiteX15" fmla="*/ 4617570 w 12009451"/>
              <a:gd name="connsiteY15" fmla="*/ 6858000 h 6858000"/>
              <a:gd name="connsiteX16" fmla="*/ 0 w 12009451"/>
              <a:gd name="connsiteY16" fmla="*/ 6858000 h 6858000"/>
              <a:gd name="connsiteX17" fmla="*/ 0 w 12009451"/>
              <a:gd name="connsiteY17" fmla="*/ 0 h 6858000"/>
              <a:gd name="connsiteX18" fmla="*/ 4607569 w 12009451"/>
              <a:gd name="connsiteY18" fmla="*/ 0 h 6858000"/>
              <a:gd name="connsiteX19" fmla="*/ 4746202 w 12009451"/>
              <a:gd name="connsiteY19" fmla="*/ 98584 h 6858000"/>
              <a:gd name="connsiteX20" fmla="*/ 5720823 w 12009451"/>
              <a:gd name="connsiteY20" fmla="*/ 1127165 h 6858000"/>
              <a:gd name="connsiteX21" fmla="*/ 5825105 w 12009451"/>
              <a:gd name="connsiteY21" fmla="*/ 1293666 h 6858000"/>
              <a:gd name="connsiteX22" fmla="*/ 5825105 w 12009451"/>
              <a:gd name="connsiteY22" fmla="*/ 0 h 6858000"/>
              <a:gd name="connsiteX23" fmla="*/ 8165032 w 12009451"/>
              <a:gd name="connsiteY23" fmla="*/ 0 h 6858000"/>
              <a:gd name="connsiteX24" fmla="*/ 8191460 w 12009451"/>
              <a:gd name="connsiteY24" fmla="*/ 16943 h 6858000"/>
              <a:gd name="connsiteX25" fmla="*/ 9876091 w 12009451"/>
              <a:gd name="connsiteY25" fmla="*/ 2400648 h 6858000"/>
              <a:gd name="connsiteX26" fmla="*/ 9929271 w 12009451"/>
              <a:gd name="connsiteY26" fmla="*/ 26378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009451" h="6858000">
                <a:moveTo>
                  <a:pt x="9929271" y="0"/>
                </a:moveTo>
                <a:lnTo>
                  <a:pt x="10168847" y="0"/>
                </a:lnTo>
                <a:lnTo>
                  <a:pt x="10195275" y="16943"/>
                </a:lnTo>
                <a:cubicBezTo>
                  <a:pt x="11289819" y="756403"/>
                  <a:pt x="12009451" y="2008662"/>
                  <a:pt x="12009451" y="3429000"/>
                </a:cubicBezTo>
                <a:cubicBezTo>
                  <a:pt x="12009451" y="4849338"/>
                  <a:pt x="11289819" y="6101597"/>
                  <a:pt x="10195275" y="6841057"/>
                </a:cubicBezTo>
                <a:lnTo>
                  <a:pt x="10168847" y="6858000"/>
                </a:lnTo>
                <a:lnTo>
                  <a:pt x="9929271" y="6858000"/>
                </a:lnTo>
                <a:lnTo>
                  <a:pt x="9929271" y="4220156"/>
                </a:lnTo>
                <a:lnTo>
                  <a:pt x="9876091" y="4457353"/>
                </a:lnTo>
                <a:cubicBezTo>
                  <a:pt x="9622388" y="5443418"/>
                  <a:pt x="9012368" y="6286462"/>
                  <a:pt x="8191460" y="6841057"/>
                </a:cubicBezTo>
                <a:lnTo>
                  <a:pt x="8165032" y="6858000"/>
                </a:lnTo>
                <a:lnTo>
                  <a:pt x="5825105" y="6858000"/>
                </a:lnTo>
                <a:lnTo>
                  <a:pt x="5825105" y="5571446"/>
                </a:lnTo>
                <a:lnTo>
                  <a:pt x="5720823" y="5737948"/>
                </a:lnTo>
                <a:cubicBezTo>
                  <a:pt x="5456778" y="6133895"/>
                  <a:pt x="5126651" y="6482008"/>
                  <a:pt x="4746202" y="6766528"/>
                </a:cubicBezTo>
                <a:lnTo>
                  <a:pt x="4617570" y="6858000"/>
                </a:lnTo>
                <a:lnTo>
                  <a:pt x="0" y="6858000"/>
                </a:lnTo>
                <a:lnTo>
                  <a:pt x="0" y="0"/>
                </a:lnTo>
                <a:lnTo>
                  <a:pt x="4607569" y="0"/>
                </a:lnTo>
                <a:lnTo>
                  <a:pt x="4746202" y="98584"/>
                </a:lnTo>
                <a:cubicBezTo>
                  <a:pt x="5126651" y="383105"/>
                  <a:pt x="5456778" y="731218"/>
                  <a:pt x="5720823" y="1127165"/>
                </a:cubicBezTo>
                <a:lnTo>
                  <a:pt x="5825105" y="1293666"/>
                </a:lnTo>
                <a:lnTo>
                  <a:pt x="5825105" y="0"/>
                </a:lnTo>
                <a:lnTo>
                  <a:pt x="8165032" y="0"/>
                </a:lnTo>
                <a:lnTo>
                  <a:pt x="8191460" y="16943"/>
                </a:lnTo>
                <a:cubicBezTo>
                  <a:pt x="9012368" y="571538"/>
                  <a:pt x="9622388" y="1414583"/>
                  <a:pt x="9876091" y="2400648"/>
                </a:cubicBezTo>
                <a:lnTo>
                  <a:pt x="9929271" y="263784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999270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 Security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6CF0FA79-46CB-1048-2B8B-B9961C0631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  <a:noFill/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7F9B1CB1-8C87-684F-BBD7-4C8473336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16200000" flipH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1500"/>
            <a:ext cx="5980176" cy="884123"/>
          </a:xfrm>
        </p:spPr>
        <p:txBody>
          <a:bodyPr/>
          <a:lstStyle/>
          <a:p>
            <a:r>
              <a:rPr lang="en-US"/>
              <a:t>Information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90700"/>
            <a:ext cx="5980176" cy="4381500"/>
          </a:xfrm>
        </p:spPr>
        <p:txBody>
          <a:bodyPr/>
          <a:lstStyle/>
          <a:p>
            <a:r>
              <a:rPr lang="en-US"/>
              <a:t>This presentation contains Corning information and is intended solely for those with a need to know. It may not be distributed, in whole or part, in any form by any means, or by any person or organization without authorization from Corning Incorporated.</a:t>
            </a:r>
          </a:p>
        </p:txBody>
      </p:sp>
    </p:spTree>
    <p:extLst>
      <p:ext uri="{BB962C8B-B14F-4D97-AF65-F5344CB8AC3E}">
        <p14:creationId xmlns:p14="http://schemas.microsoft.com/office/powerpoint/2010/main" val="3795355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pos="4056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D22A5ED6-8832-3747-8003-A530CD0E2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66000" y="0"/>
            <a:ext cx="4826000" cy="817123"/>
          </a:xfrm>
          <a:custGeom>
            <a:avLst/>
            <a:gdLst>
              <a:gd name="connsiteX0" fmla="*/ 3319408 w 4826000"/>
              <a:gd name="connsiteY0" fmla="*/ 0 h 817123"/>
              <a:gd name="connsiteX1" fmla="*/ 4826000 w 4826000"/>
              <a:gd name="connsiteY1" fmla="*/ 0 h 817123"/>
              <a:gd name="connsiteX2" fmla="*/ 4826000 w 4826000"/>
              <a:gd name="connsiteY2" fmla="*/ 817123 h 817123"/>
              <a:gd name="connsiteX3" fmla="*/ 3319408 w 4826000"/>
              <a:gd name="connsiteY3" fmla="*/ 817123 h 817123"/>
              <a:gd name="connsiteX4" fmla="*/ 2197312 w 4826000"/>
              <a:gd name="connsiteY4" fmla="*/ 0 h 817123"/>
              <a:gd name="connsiteX5" fmla="*/ 2949299 w 4826000"/>
              <a:gd name="connsiteY5" fmla="*/ 0 h 817123"/>
              <a:gd name="connsiteX6" fmla="*/ 2949299 w 4826000"/>
              <a:gd name="connsiteY6" fmla="*/ 817123 h 817123"/>
              <a:gd name="connsiteX7" fmla="*/ 2197312 w 4826000"/>
              <a:gd name="connsiteY7" fmla="*/ 817123 h 817123"/>
              <a:gd name="connsiteX8" fmla="*/ 1449900 w 4826000"/>
              <a:gd name="connsiteY8" fmla="*/ 0 h 817123"/>
              <a:gd name="connsiteX9" fmla="*/ 1827203 w 4826000"/>
              <a:gd name="connsiteY9" fmla="*/ 0 h 817123"/>
              <a:gd name="connsiteX10" fmla="*/ 1827203 w 4826000"/>
              <a:gd name="connsiteY10" fmla="*/ 817123 h 817123"/>
              <a:gd name="connsiteX11" fmla="*/ 1449900 w 4826000"/>
              <a:gd name="connsiteY11" fmla="*/ 817123 h 817123"/>
              <a:gd name="connsiteX12" fmla="*/ 891139 w 4826000"/>
              <a:gd name="connsiteY12" fmla="*/ 0 h 817123"/>
              <a:gd name="connsiteX13" fmla="*/ 1079791 w 4826000"/>
              <a:gd name="connsiteY13" fmla="*/ 0 h 817123"/>
              <a:gd name="connsiteX14" fmla="*/ 1079791 w 4826000"/>
              <a:gd name="connsiteY14" fmla="*/ 817123 h 817123"/>
              <a:gd name="connsiteX15" fmla="*/ 891139 w 4826000"/>
              <a:gd name="connsiteY15" fmla="*/ 817123 h 817123"/>
              <a:gd name="connsiteX16" fmla="*/ 0 w 4826000"/>
              <a:gd name="connsiteY16" fmla="*/ 0 h 817123"/>
              <a:gd name="connsiteX17" fmla="*/ 52822 w 4826000"/>
              <a:gd name="connsiteY17" fmla="*/ 0 h 817123"/>
              <a:gd name="connsiteX18" fmla="*/ 52822 w 4826000"/>
              <a:gd name="connsiteY18" fmla="*/ 817123 h 817123"/>
              <a:gd name="connsiteX19" fmla="*/ 0 w 4826000"/>
              <a:gd name="connsiteY19" fmla="*/ 817123 h 817123"/>
              <a:gd name="connsiteX20" fmla="*/ 422931 w 4826000"/>
              <a:gd name="connsiteY20" fmla="*/ 0 h 817123"/>
              <a:gd name="connsiteX21" fmla="*/ 521030 w 4826000"/>
              <a:gd name="connsiteY21" fmla="*/ 0 h 817123"/>
              <a:gd name="connsiteX22" fmla="*/ 521030 w 4826000"/>
              <a:gd name="connsiteY22" fmla="*/ 817123 h 817123"/>
              <a:gd name="connsiteX23" fmla="*/ 422931 w 4826000"/>
              <a:gd name="connsiteY23" fmla="*/ 817123 h 81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26000" h="817123">
                <a:moveTo>
                  <a:pt x="3319408" y="0"/>
                </a:moveTo>
                <a:lnTo>
                  <a:pt x="4826000" y="0"/>
                </a:lnTo>
                <a:lnTo>
                  <a:pt x="4826000" y="817123"/>
                </a:lnTo>
                <a:lnTo>
                  <a:pt x="3319408" y="817123"/>
                </a:lnTo>
                <a:close/>
                <a:moveTo>
                  <a:pt x="2197312" y="0"/>
                </a:moveTo>
                <a:lnTo>
                  <a:pt x="2949299" y="0"/>
                </a:lnTo>
                <a:lnTo>
                  <a:pt x="2949299" y="817123"/>
                </a:lnTo>
                <a:lnTo>
                  <a:pt x="2197312" y="817123"/>
                </a:lnTo>
                <a:close/>
                <a:moveTo>
                  <a:pt x="1449900" y="0"/>
                </a:moveTo>
                <a:lnTo>
                  <a:pt x="1827203" y="0"/>
                </a:lnTo>
                <a:lnTo>
                  <a:pt x="1827203" y="817123"/>
                </a:lnTo>
                <a:lnTo>
                  <a:pt x="1449900" y="817123"/>
                </a:lnTo>
                <a:close/>
                <a:moveTo>
                  <a:pt x="891139" y="0"/>
                </a:moveTo>
                <a:lnTo>
                  <a:pt x="1079791" y="0"/>
                </a:lnTo>
                <a:lnTo>
                  <a:pt x="1079791" y="817123"/>
                </a:lnTo>
                <a:lnTo>
                  <a:pt x="891139" y="817123"/>
                </a:lnTo>
                <a:close/>
                <a:moveTo>
                  <a:pt x="0" y="0"/>
                </a:moveTo>
                <a:lnTo>
                  <a:pt x="52822" y="0"/>
                </a:lnTo>
                <a:lnTo>
                  <a:pt x="52822" y="817123"/>
                </a:lnTo>
                <a:lnTo>
                  <a:pt x="0" y="817123"/>
                </a:lnTo>
                <a:close/>
                <a:moveTo>
                  <a:pt x="422931" y="0"/>
                </a:moveTo>
                <a:lnTo>
                  <a:pt x="521030" y="0"/>
                </a:lnTo>
                <a:lnTo>
                  <a:pt x="521030" y="817123"/>
                </a:lnTo>
                <a:lnTo>
                  <a:pt x="422931" y="8171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034902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7504866-2D64-1349-A731-E32BE8E74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66000" y="0"/>
            <a:ext cx="4826000" cy="817123"/>
          </a:xfrm>
          <a:custGeom>
            <a:avLst/>
            <a:gdLst>
              <a:gd name="connsiteX0" fmla="*/ 3319408 w 4826000"/>
              <a:gd name="connsiteY0" fmla="*/ 0 h 817123"/>
              <a:gd name="connsiteX1" fmla="*/ 4826000 w 4826000"/>
              <a:gd name="connsiteY1" fmla="*/ 0 h 817123"/>
              <a:gd name="connsiteX2" fmla="*/ 4826000 w 4826000"/>
              <a:gd name="connsiteY2" fmla="*/ 817123 h 817123"/>
              <a:gd name="connsiteX3" fmla="*/ 3319408 w 4826000"/>
              <a:gd name="connsiteY3" fmla="*/ 817123 h 817123"/>
              <a:gd name="connsiteX4" fmla="*/ 2197312 w 4826000"/>
              <a:gd name="connsiteY4" fmla="*/ 0 h 817123"/>
              <a:gd name="connsiteX5" fmla="*/ 2949299 w 4826000"/>
              <a:gd name="connsiteY5" fmla="*/ 0 h 817123"/>
              <a:gd name="connsiteX6" fmla="*/ 2949299 w 4826000"/>
              <a:gd name="connsiteY6" fmla="*/ 817123 h 817123"/>
              <a:gd name="connsiteX7" fmla="*/ 2197312 w 4826000"/>
              <a:gd name="connsiteY7" fmla="*/ 817123 h 817123"/>
              <a:gd name="connsiteX8" fmla="*/ 1449900 w 4826000"/>
              <a:gd name="connsiteY8" fmla="*/ 0 h 817123"/>
              <a:gd name="connsiteX9" fmla="*/ 1827203 w 4826000"/>
              <a:gd name="connsiteY9" fmla="*/ 0 h 817123"/>
              <a:gd name="connsiteX10" fmla="*/ 1827203 w 4826000"/>
              <a:gd name="connsiteY10" fmla="*/ 817123 h 817123"/>
              <a:gd name="connsiteX11" fmla="*/ 1449900 w 4826000"/>
              <a:gd name="connsiteY11" fmla="*/ 817123 h 817123"/>
              <a:gd name="connsiteX12" fmla="*/ 891139 w 4826000"/>
              <a:gd name="connsiteY12" fmla="*/ 0 h 817123"/>
              <a:gd name="connsiteX13" fmla="*/ 1079791 w 4826000"/>
              <a:gd name="connsiteY13" fmla="*/ 0 h 817123"/>
              <a:gd name="connsiteX14" fmla="*/ 1079791 w 4826000"/>
              <a:gd name="connsiteY14" fmla="*/ 817123 h 817123"/>
              <a:gd name="connsiteX15" fmla="*/ 891139 w 4826000"/>
              <a:gd name="connsiteY15" fmla="*/ 817123 h 817123"/>
              <a:gd name="connsiteX16" fmla="*/ 0 w 4826000"/>
              <a:gd name="connsiteY16" fmla="*/ 0 h 817123"/>
              <a:gd name="connsiteX17" fmla="*/ 52822 w 4826000"/>
              <a:gd name="connsiteY17" fmla="*/ 0 h 817123"/>
              <a:gd name="connsiteX18" fmla="*/ 52822 w 4826000"/>
              <a:gd name="connsiteY18" fmla="*/ 817123 h 817123"/>
              <a:gd name="connsiteX19" fmla="*/ 0 w 4826000"/>
              <a:gd name="connsiteY19" fmla="*/ 817123 h 817123"/>
              <a:gd name="connsiteX20" fmla="*/ 422931 w 4826000"/>
              <a:gd name="connsiteY20" fmla="*/ 0 h 817123"/>
              <a:gd name="connsiteX21" fmla="*/ 521030 w 4826000"/>
              <a:gd name="connsiteY21" fmla="*/ 0 h 817123"/>
              <a:gd name="connsiteX22" fmla="*/ 521030 w 4826000"/>
              <a:gd name="connsiteY22" fmla="*/ 817123 h 817123"/>
              <a:gd name="connsiteX23" fmla="*/ 422931 w 4826000"/>
              <a:gd name="connsiteY23" fmla="*/ 817123 h 81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26000" h="817123">
                <a:moveTo>
                  <a:pt x="3319408" y="0"/>
                </a:moveTo>
                <a:lnTo>
                  <a:pt x="4826000" y="0"/>
                </a:lnTo>
                <a:lnTo>
                  <a:pt x="4826000" y="817123"/>
                </a:lnTo>
                <a:lnTo>
                  <a:pt x="3319408" y="817123"/>
                </a:lnTo>
                <a:close/>
                <a:moveTo>
                  <a:pt x="2197312" y="0"/>
                </a:moveTo>
                <a:lnTo>
                  <a:pt x="2949299" y="0"/>
                </a:lnTo>
                <a:lnTo>
                  <a:pt x="2949299" y="817123"/>
                </a:lnTo>
                <a:lnTo>
                  <a:pt x="2197312" y="817123"/>
                </a:lnTo>
                <a:close/>
                <a:moveTo>
                  <a:pt x="1449900" y="0"/>
                </a:moveTo>
                <a:lnTo>
                  <a:pt x="1827203" y="0"/>
                </a:lnTo>
                <a:lnTo>
                  <a:pt x="1827203" y="817123"/>
                </a:lnTo>
                <a:lnTo>
                  <a:pt x="1449900" y="817123"/>
                </a:lnTo>
                <a:close/>
                <a:moveTo>
                  <a:pt x="891139" y="0"/>
                </a:moveTo>
                <a:lnTo>
                  <a:pt x="1079791" y="0"/>
                </a:lnTo>
                <a:lnTo>
                  <a:pt x="1079791" y="817123"/>
                </a:lnTo>
                <a:lnTo>
                  <a:pt x="891139" y="817123"/>
                </a:lnTo>
                <a:close/>
                <a:moveTo>
                  <a:pt x="0" y="0"/>
                </a:moveTo>
                <a:lnTo>
                  <a:pt x="52822" y="0"/>
                </a:lnTo>
                <a:lnTo>
                  <a:pt x="52822" y="817123"/>
                </a:lnTo>
                <a:lnTo>
                  <a:pt x="0" y="817123"/>
                </a:lnTo>
                <a:close/>
                <a:moveTo>
                  <a:pt x="422931" y="0"/>
                </a:moveTo>
                <a:lnTo>
                  <a:pt x="521030" y="0"/>
                </a:lnTo>
                <a:lnTo>
                  <a:pt x="521030" y="817123"/>
                </a:lnTo>
                <a:lnTo>
                  <a:pt x="422931" y="8171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2017359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162983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ogo" descr="Corning">
            <a:extLst>
              <a:ext uri="{FF2B5EF4-FFF2-40B4-BE49-F238E27FC236}">
                <a16:creationId xmlns:a16="http://schemas.microsoft.com/office/drawing/2014/main" id="{B89D8963-F9AF-6F49-8892-5B613C85F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134194"/>
            <a:ext cx="1554480" cy="228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6CED1F-DE97-604A-AA5A-D4D7A150C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90700"/>
            <a:ext cx="8970264" cy="238760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7699A951-123B-5644-B859-7BF61C6F7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243388"/>
            <a:ext cx="8970264" cy="976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[Presenter Name</a:t>
            </a:r>
            <a:br>
              <a:rPr lang="en-US"/>
            </a:br>
            <a:r>
              <a:rPr lang="en-US"/>
              <a:t>Presenter Title</a:t>
            </a:r>
            <a:br>
              <a:rPr lang="en-US"/>
            </a:br>
            <a:r>
              <a:rPr lang="en-US"/>
              <a:t>Business Unit]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65F9F479-9247-954B-AFE4-05CD981DEA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95900"/>
            <a:ext cx="3529584" cy="60007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1946114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2664" userDrawn="1">
          <p15:clr>
            <a:srgbClr val="FBAE40"/>
          </p15:clr>
        </p15:guide>
        <p15:guide id="3" orient="horz" pos="3336" userDrawn="1">
          <p15:clr>
            <a:srgbClr val="FBAE40"/>
          </p15:clr>
        </p15:guide>
        <p15:guide id="4" pos="594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 Security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" descr="Corning">
            <a:extLst>
              <a:ext uri="{FF2B5EF4-FFF2-40B4-BE49-F238E27FC236}">
                <a16:creationId xmlns:a16="http://schemas.microsoft.com/office/drawing/2014/main" id="{4C5D336C-F86F-5AA7-B507-B2F5FCD6C5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507791"/>
            <a:ext cx="914400" cy="134415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7F9B1CB1-8C87-684F-BBD7-4C8473336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16200000" flipH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1500"/>
            <a:ext cx="5980176" cy="88412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Information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90700"/>
            <a:ext cx="5980176" cy="438150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This presentation contains Corning information and is intended solely for those with a need to know. It may not be distributed, in whole or part, in any form by any means, or by any person or organization without authorization from Corning Incorporated.</a:t>
            </a:r>
          </a:p>
        </p:txBody>
      </p:sp>
    </p:spTree>
    <p:extLst>
      <p:ext uri="{BB962C8B-B14F-4D97-AF65-F5344CB8AC3E}">
        <p14:creationId xmlns:p14="http://schemas.microsoft.com/office/powerpoint/2010/main" val="1713128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  <p15:guide id="6" pos="4056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fo Security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D654B812-8A88-7F8A-0F76-C94FD70119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457200" y="6507791"/>
            <a:ext cx="914400" cy="134415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7F9B1CB1-8C87-684F-BBD7-4C8473336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16200000" flipH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rgbClr val="242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1500"/>
            <a:ext cx="5980176" cy="88412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Information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90700"/>
            <a:ext cx="5980176" cy="438150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This presentation contains Corning information and is intended solely for those with a need to know. It may not be distributed, in whole or part, in any form by any means, or by any person or organization without authorization from Corning Incorporated.</a:t>
            </a:r>
          </a:p>
        </p:txBody>
      </p:sp>
    </p:spTree>
    <p:extLst>
      <p:ext uri="{BB962C8B-B14F-4D97-AF65-F5344CB8AC3E}">
        <p14:creationId xmlns:p14="http://schemas.microsoft.com/office/powerpoint/2010/main" val="959340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  <p15:guide id="6" pos="4056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977079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37376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1661925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43984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08F3C97-58B6-574D-B683-C9A252DAFCE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430768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121558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2796" userDrawn="1">
          <p15:clr>
            <a:srgbClr val="FBAE40"/>
          </p15:clr>
        </p15:guide>
        <p15:guide id="5" pos="2512" userDrawn="1">
          <p15:clr>
            <a:srgbClr val="FBAE40"/>
          </p15:clr>
        </p15:guide>
        <p15:guide id="6" pos="5024" userDrawn="1">
          <p15:clr>
            <a:srgbClr val="FBAE40"/>
          </p15:clr>
        </p15:guide>
        <p15:guide id="7" pos="5308" userDrawn="1">
          <p15:clr>
            <a:srgbClr val="FBAE40"/>
          </p15:clr>
        </p15:guide>
        <p15:guide id="8" orient="horz" pos="36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447288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B18A2D-6F4E-6249-9C38-650E2C603CD0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37376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BD8484-5B6C-9F4C-AB43-33C39E73E21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427464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41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pos="2168" userDrawn="1">
          <p15:clr>
            <a:srgbClr val="FBAE40"/>
          </p15:clr>
        </p15:guide>
        <p15:guide id="7" pos="1884" userDrawn="1">
          <p15:clr>
            <a:srgbClr val="FBAE40"/>
          </p15:clr>
        </p15:guide>
        <p15:guide id="8" pos="5652" userDrawn="1">
          <p15:clr>
            <a:srgbClr val="FBAE40"/>
          </p15:clr>
        </p15:guide>
        <p15:guide id="9" pos="5936" userDrawn="1">
          <p15:clr>
            <a:srgbClr val="FBAE40"/>
          </p15:clr>
        </p15:guide>
        <p15:guide id="10" orient="horz" pos="360" userDrawn="1">
          <p15:clr>
            <a:srgbClr val="FBAE40"/>
          </p15:clr>
        </p15:guide>
        <p15:guide id="11" orient="horz" pos="388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4517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1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">
            <a:extLst>
              <a:ext uri="{FF2B5EF4-FFF2-40B4-BE49-F238E27FC236}">
                <a16:creationId xmlns:a16="http://schemas.microsoft.com/office/drawing/2014/main" id="{F0607A8F-481C-D34B-9ECD-61CA05654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854950" y="0"/>
            <a:ext cx="3074833" cy="6858001"/>
          </a:xfrm>
          <a:custGeom>
            <a:avLst/>
            <a:gdLst>
              <a:gd name="connsiteX0" fmla="*/ 1383358 w 3074833"/>
              <a:gd name="connsiteY0" fmla="*/ 4470399 h 6858001"/>
              <a:gd name="connsiteX1" fmla="*/ 2141544 w 3074833"/>
              <a:gd name="connsiteY1" fmla="*/ 4470399 h 6858001"/>
              <a:gd name="connsiteX2" fmla="*/ 2141544 w 3074833"/>
              <a:gd name="connsiteY2" fmla="*/ 6858001 h 6858001"/>
              <a:gd name="connsiteX3" fmla="*/ 1207113 w 3074833"/>
              <a:gd name="connsiteY3" fmla="*/ 6858001 h 6858001"/>
              <a:gd name="connsiteX4" fmla="*/ 1207113 w 3074833"/>
              <a:gd name="connsiteY4" fmla="*/ 5843780 h 6858001"/>
              <a:gd name="connsiteX5" fmla="*/ 0 w 3074833"/>
              <a:gd name="connsiteY5" fmla="*/ 6552086 h 6858001"/>
              <a:gd name="connsiteX6" fmla="*/ 0 w 3074833"/>
              <a:gd name="connsiteY6" fmla="*/ 5704114 h 6858001"/>
              <a:gd name="connsiteX7" fmla="*/ 794766 w 3074833"/>
              <a:gd name="connsiteY7" fmla="*/ 5250200 h 6858001"/>
              <a:gd name="connsiteX8" fmla="*/ 1383358 w 3074833"/>
              <a:gd name="connsiteY8" fmla="*/ 4470399 h 6858001"/>
              <a:gd name="connsiteX9" fmla="*/ 2083630 w 3074833"/>
              <a:gd name="connsiteY9" fmla="*/ 0 h 6858001"/>
              <a:gd name="connsiteX10" fmla="*/ 3074833 w 3074833"/>
              <a:gd name="connsiteY10" fmla="*/ 0 h 6858001"/>
              <a:gd name="connsiteX11" fmla="*/ 3074833 w 3074833"/>
              <a:gd name="connsiteY11" fmla="*/ 4469747 h 6858001"/>
              <a:gd name="connsiteX12" fmla="*/ 2140402 w 3074833"/>
              <a:gd name="connsiteY12" fmla="*/ 4469747 h 6858001"/>
              <a:gd name="connsiteX13" fmla="*/ 2140402 w 3074833"/>
              <a:gd name="connsiteY13" fmla="*/ 948171 h 6858001"/>
              <a:gd name="connsiteX14" fmla="*/ 933289 w 3074833"/>
              <a:gd name="connsiteY14" fmla="*/ 1656477 h 6858001"/>
              <a:gd name="connsiteX15" fmla="*/ 933289 w 3074833"/>
              <a:gd name="connsiteY15" fmla="*/ 808505 h 6858001"/>
              <a:gd name="connsiteX16" fmla="*/ 1728055 w 3074833"/>
              <a:gd name="connsiteY16" fmla="*/ 354591 h 6858001"/>
              <a:gd name="connsiteX17" fmla="*/ 2011907 w 3074833"/>
              <a:gd name="connsiteY17" fmla="*/ 8827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74833" h="6858001">
                <a:moveTo>
                  <a:pt x="1383358" y="4470399"/>
                </a:moveTo>
                <a:lnTo>
                  <a:pt x="2141544" y="4470399"/>
                </a:lnTo>
                <a:lnTo>
                  <a:pt x="2141544" y="6858001"/>
                </a:lnTo>
                <a:lnTo>
                  <a:pt x="1207113" y="6858001"/>
                </a:lnTo>
                <a:lnTo>
                  <a:pt x="1207113" y="5843780"/>
                </a:lnTo>
                <a:cubicBezTo>
                  <a:pt x="865707" y="6163017"/>
                  <a:pt x="463336" y="6399119"/>
                  <a:pt x="0" y="6552086"/>
                </a:cubicBezTo>
                <a:lnTo>
                  <a:pt x="0" y="5704114"/>
                </a:lnTo>
                <a:cubicBezTo>
                  <a:pt x="243861" y="5624305"/>
                  <a:pt x="508783" y="5473001"/>
                  <a:pt x="794766" y="5250200"/>
                </a:cubicBezTo>
                <a:cubicBezTo>
                  <a:pt x="1080748" y="5027400"/>
                  <a:pt x="1276946" y="4767466"/>
                  <a:pt x="1383358" y="4470399"/>
                </a:cubicBezTo>
                <a:close/>
                <a:moveTo>
                  <a:pt x="2083630" y="0"/>
                </a:moveTo>
                <a:lnTo>
                  <a:pt x="3074833" y="0"/>
                </a:lnTo>
                <a:lnTo>
                  <a:pt x="3074833" y="4469747"/>
                </a:lnTo>
                <a:lnTo>
                  <a:pt x="2140402" y="4469747"/>
                </a:lnTo>
                <a:lnTo>
                  <a:pt x="2140402" y="948171"/>
                </a:lnTo>
                <a:cubicBezTo>
                  <a:pt x="1798996" y="1267408"/>
                  <a:pt x="1396625" y="1503510"/>
                  <a:pt x="933289" y="1656477"/>
                </a:cubicBezTo>
                <a:lnTo>
                  <a:pt x="933289" y="808505"/>
                </a:lnTo>
                <a:cubicBezTo>
                  <a:pt x="1177150" y="728696"/>
                  <a:pt x="1442072" y="577392"/>
                  <a:pt x="1728055" y="354591"/>
                </a:cubicBezTo>
                <a:cubicBezTo>
                  <a:pt x="1835298" y="271041"/>
                  <a:pt x="1929916" y="182269"/>
                  <a:pt x="2011907" y="88275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2151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2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2">
            <a:extLst>
              <a:ext uri="{FF2B5EF4-FFF2-40B4-BE49-F238E27FC236}">
                <a16:creationId xmlns:a16="http://schemas.microsoft.com/office/drawing/2014/main" id="{42DD55A3-915A-5746-B2CA-E5B5B4D28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220838" y="1"/>
            <a:ext cx="4971163" cy="6857999"/>
          </a:xfrm>
          <a:custGeom>
            <a:avLst/>
            <a:gdLst>
              <a:gd name="connsiteX0" fmla="*/ 2344749 w 4971163"/>
              <a:gd name="connsiteY0" fmla="*/ 0 h 6857999"/>
              <a:gd name="connsiteX1" fmla="*/ 4971163 w 4971163"/>
              <a:gd name="connsiteY1" fmla="*/ 0 h 6857999"/>
              <a:gd name="connsiteX2" fmla="*/ 4971163 w 4971163"/>
              <a:gd name="connsiteY2" fmla="*/ 1658209 h 6857999"/>
              <a:gd name="connsiteX3" fmla="*/ 4961218 w 4971163"/>
              <a:gd name="connsiteY3" fmla="*/ 1673556 h 6857999"/>
              <a:gd name="connsiteX4" fmla="*/ 4841816 w 4971163"/>
              <a:gd name="connsiteY4" fmla="*/ 1834733 h 6857999"/>
              <a:gd name="connsiteX5" fmla="*/ 4229947 w 4971163"/>
              <a:gd name="connsiteY5" fmla="*/ 2456579 h 6857999"/>
              <a:gd name="connsiteX6" fmla="*/ 3669620 w 4971163"/>
              <a:gd name="connsiteY6" fmla="*/ 2995290 h 6857999"/>
              <a:gd name="connsiteX7" fmla="*/ 3478411 w 4971163"/>
              <a:gd name="connsiteY7" fmla="*/ 3254669 h 6857999"/>
              <a:gd name="connsiteX8" fmla="*/ 4971163 w 4971163"/>
              <a:gd name="connsiteY8" fmla="*/ 3254669 h 6857999"/>
              <a:gd name="connsiteX9" fmla="*/ 4971163 w 4971163"/>
              <a:gd name="connsiteY9" fmla="*/ 4122593 h 6857999"/>
              <a:gd name="connsiteX10" fmla="*/ 2102941 w 4971163"/>
              <a:gd name="connsiteY10" fmla="*/ 4122593 h 6857999"/>
              <a:gd name="connsiteX11" fmla="*/ 2117174 w 4971163"/>
              <a:gd name="connsiteY11" fmla="*/ 4125362 h 6857999"/>
              <a:gd name="connsiteX12" fmla="*/ 2753413 w 4971163"/>
              <a:gd name="connsiteY12" fmla="*/ 4459718 h 6857999"/>
              <a:gd name="connsiteX13" fmla="*/ 3165760 w 4971163"/>
              <a:gd name="connsiteY13" fmla="*/ 5427403 h 6857999"/>
              <a:gd name="connsiteX14" fmla="*/ 3047709 w 4971163"/>
              <a:gd name="connsiteY14" fmla="*/ 6054237 h 6857999"/>
              <a:gd name="connsiteX15" fmla="*/ 2673604 w 4971163"/>
              <a:gd name="connsiteY15" fmla="*/ 6677746 h 6857999"/>
              <a:gd name="connsiteX16" fmla="*/ 2571764 w 4971163"/>
              <a:gd name="connsiteY16" fmla="*/ 6797668 h 6857999"/>
              <a:gd name="connsiteX17" fmla="*/ 2515941 w 4971163"/>
              <a:gd name="connsiteY17" fmla="*/ 6857999 h 6857999"/>
              <a:gd name="connsiteX18" fmla="*/ 1266670 w 4971163"/>
              <a:gd name="connsiteY18" fmla="*/ 6857999 h 6857999"/>
              <a:gd name="connsiteX19" fmla="*/ 1410636 w 4971163"/>
              <a:gd name="connsiteY19" fmla="*/ 6722742 h 6857999"/>
              <a:gd name="connsiteX20" fmla="*/ 2035131 w 4971163"/>
              <a:gd name="connsiteY20" fmla="*/ 6065876 h 6857999"/>
              <a:gd name="connsiteX21" fmla="*/ 2228003 w 4971163"/>
              <a:gd name="connsiteY21" fmla="*/ 5493911 h 6857999"/>
              <a:gd name="connsiteX22" fmla="*/ 2060072 w 4971163"/>
              <a:gd name="connsiteY22" fmla="*/ 5013394 h 6857999"/>
              <a:gd name="connsiteX23" fmla="*/ 1596181 w 4971163"/>
              <a:gd name="connsiteY23" fmla="*/ 4845462 h 6857999"/>
              <a:gd name="connsiteX24" fmla="*/ 1130629 w 4971163"/>
              <a:gd name="connsiteY24" fmla="*/ 5021707 h 6857999"/>
              <a:gd name="connsiteX25" fmla="*/ 931106 w 4971163"/>
              <a:gd name="connsiteY25" fmla="*/ 5606974 h 6857999"/>
              <a:gd name="connsiteX26" fmla="*/ 0 w 4971163"/>
              <a:gd name="connsiteY26" fmla="*/ 5513863 h 6857999"/>
              <a:gd name="connsiteX27" fmla="*/ 522084 w 4971163"/>
              <a:gd name="connsiteY27" fmla="*/ 4406512 h 6857999"/>
              <a:gd name="connsiteX28" fmla="*/ 1619459 w 4971163"/>
              <a:gd name="connsiteY28" fmla="*/ 4070649 h 6857999"/>
              <a:gd name="connsiteX29" fmla="*/ 1960934 w 4971163"/>
              <a:gd name="connsiteY29" fmla="*/ 4094966 h 6857999"/>
              <a:gd name="connsiteX30" fmla="*/ 2059852 w 4971163"/>
              <a:gd name="connsiteY30" fmla="*/ 4114210 h 6857999"/>
              <a:gd name="connsiteX31" fmla="*/ 2098379 w 4971163"/>
              <a:gd name="connsiteY31" fmla="*/ 3879737 h 6857999"/>
              <a:gd name="connsiteX32" fmla="*/ 2377711 w 4971163"/>
              <a:gd name="connsiteY32" fmla="*/ 3189825 h 6857999"/>
              <a:gd name="connsiteX33" fmla="*/ 3428530 w 4971163"/>
              <a:gd name="connsiteY33" fmla="*/ 2020954 h 6857999"/>
              <a:gd name="connsiteX34" fmla="*/ 4203343 w 4971163"/>
              <a:gd name="connsiteY34" fmla="*/ 1222863 h 6857999"/>
              <a:gd name="connsiteX35" fmla="*/ 4396215 w 4971163"/>
              <a:gd name="connsiteY35" fmla="*/ 650898 h 6857999"/>
              <a:gd name="connsiteX36" fmla="*/ 4228284 w 4971163"/>
              <a:gd name="connsiteY36" fmla="*/ 170381 h 6857999"/>
              <a:gd name="connsiteX37" fmla="*/ 3764393 w 4971163"/>
              <a:gd name="connsiteY37" fmla="*/ 2449 h 6857999"/>
              <a:gd name="connsiteX38" fmla="*/ 3298841 w 4971163"/>
              <a:gd name="connsiteY38" fmla="*/ 178694 h 6857999"/>
              <a:gd name="connsiteX39" fmla="*/ 3099318 w 4971163"/>
              <a:gd name="connsiteY39" fmla="*/ 763961 h 6857999"/>
              <a:gd name="connsiteX40" fmla="*/ 2168212 w 4971163"/>
              <a:gd name="connsiteY40" fmla="*/ 670850 h 6857999"/>
              <a:gd name="connsiteX41" fmla="*/ 2340300 w 4971163"/>
              <a:gd name="connsiteY41" fmla="*/ 826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71163" h="6857999">
                <a:moveTo>
                  <a:pt x="2344749" y="0"/>
                </a:moveTo>
                <a:lnTo>
                  <a:pt x="4971163" y="0"/>
                </a:lnTo>
                <a:lnTo>
                  <a:pt x="4971163" y="1658209"/>
                </a:lnTo>
                <a:lnTo>
                  <a:pt x="4961218" y="1673556"/>
                </a:lnTo>
                <a:cubicBezTo>
                  <a:pt x="4924292" y="1726693"/>
                  <a:pt x="4884492" y="1780419"/>
                  <a:pt x="4841816" y="1834733"/>
                </a:cubicBezTo>
                <a:cubicBezTo>
                  <a:pt x="4728753" y="1978833"/>
                  <a:pt x="4524797" y="2186115"/>
                  <a:pt x="4229947" y="2456579"/>
                </a:cubicBezTo>
                <a:cubicBezTo>
                  <a:pt x="3935096" y="2727043"/>
                  <a:pt x="3748321" y="2906613"/>
                  <a:pt x="3669620" y="2995290"/>
                </a:cubicBezTo>
                <a:cubicBezTo>
                  <a:pt x="3590919" y="3083967"/>
                  <a:pt x="3527183" y="3170427"/>
                  <a:pt x="3478411" y="3254669"/>
                </a:cubicBezTo>
                <a:lnTo>
                  <a:pt x="4971163" y="3254669"/>
                </a:lnTo>
                <a:lnTo>
                  <a:pt x="4971163" y="4122593"/>
                </a:lnTo>
                <a:lnTo>
                  <a:pt x="2102941" y="4122593"/>
                </a:lnTo>
                <a:lnTo>
                  <a:pt x="2117174" y="4125362"/>
                </a:lnTo>
                <a:cubicBezTo>
                  <a:pt x="2369522" y="4186154"/>
                  <a:pt x="2581602" y="4297606"/>
                  <a:pt x="2753413" y="4459718"/>
                </a:cubicBezTo>
                <a:cubicBezTo>
                  <a:pt x="3028311" y="4719098"/>
                  <a:pt x="3165760" y="5041660"/>
                  <a:pt x="3165760" y="5427403"/>
                </a:cubicBezTo>
                <a:cubicBezTo>
                  <a:pt x="3165760" y="5646878"/>
                  <a:pt x="3126409" y="5855823"/>
                  <a:pt x="3047709" y="6054237"/>
                </a:cubicBezTo>
                <a:cubicBezTo>
                  <a:pt x="2969009" y="6252652"/>
                  <a:pt x="2844307" y="6460488"/>
                  <a:pt x="2673604" y="6677746"/>
                </a:cubicBezTo>
                <a:cubicBezTo>
                  <a:pt x="2645338" y="6713771"/>
                  <a:pt x="2611392" y="6753745"/>
                  <a:pt x="2571764" y="6797668"/>
                </a:cubicBezTo>
                <a:lnTo>
                  <a:pt x="2515941" y="6857999"/>
                </a:lnTo>
                <a:lnTo>
                  <a:pt x="1266670" y="6857999"/>
                </a:lnTo>
                <a:lnTo>
                  <a:pt x="1410636" y="6722742"/>
                </a:lnTo>
                <a:cubicBezTo>
                  <a:pt x="1743555" y="6407039"/>
                  <a:pt x="1951720" y="6188084"/>
                  <a:pt x="2035131" y="6065876"/>
                </a:cubicBezTo>
                <a:cubicBezTo>
                  <a:pt x="2163713" y="5873004"/>
                  <a:pt x="2228003" y="5682349"/>
                  <a:pt x="2228003" y="5493911"/>
                </a:cubicBezTo>
                <a:cubicBezTo>
                  <a:pt x="2228003" y="5285521"/>
                  <a:pt x="2172026" y="5125349"/>
                  <a:pt x="2060072" y="5013394"/>
                </a:cubicBezTo>
                <a:cubicBezTo>
                  <a:pt x="1948117" y="4901440"/>
                  <a:pt x="1793487" y="4845462"/>
                  <a:pt x="1596181" y="4845462"/>
                </a:cubicBezTo>
                <a:cubicBezTo>
                  <a:pt x="1401093" y="4845462"/>
                  <a:pt x="1245908" y="4904211"/>
                  <a:pt x="1130629" y="5021707"/>
                </a:cubicBezTo>
                <a:cubicBezTo>
                  <a:pt x="1015349" y="5139204"/>
                  <a:pt x="948841" y="5334293"/>
                  <a:pt x="931106" y="5606974"/>
                </a:cubicBezTo>
                <a:lnTo>
                  <a:pt x="0" y="5513863"/>
                </a:lnTo>
                <a:cubicBezTo>
                  <a:pt x="55423" y="4999538"/>
                  <a:pt x="229451" y="4630421"/>
                  <a:pt x="522084" y="4406512"/>
                </a:cubicBezTo>
                <a:cubicBezTo>
                  <a:pt x="814718" y="4182604"/>
                  <a:pt x="1180509" y="4070649"/>
                  <a:pt x="1619459" y="4070649"/>
                </a:cubicBezTo>
                <a:cubicBezTo>
                  <a:pt x="1739727" y="4070649"/>
                  <a:pt x="1853552" y="4078755"/>
                  <a:pt x="1960934" y="4094966"/>
                </a:cubicBezTo>
                <a:lnTo>
                  <a:pt x="2059852" y="4114210"/>
                </a:lnTo>
                <a:lnTo>
                  <a:pt x="2098379" y="3879737"/>
                </a:lnTo>
                <a:cubicBezTo>
                  <a:pt x="2151585" y="3640102"/>
                  <a:pt x="2244696" y="3410132"/>
                  <a:pt x="2377711" y="3189825"/>
                </a:cubicBezTo>
                <a:cubicBezTo>
                  <a:pt x="2555064" y="2896083"/>
                  <a:pt x="2905337" y="2506459"/>
                  <a:pt x="3428530" y="2020954"/>
                </a:cubicBezTo>
                <a:cubicBezTo>
                  <a:pt x="3849745" y="1628559"/>
                  <a:pt x="4108016" y="1362529"/>
                  <a:pt x="4203343" y="1222863"/>
                </a:cubicBezTo>
                <a:cubicBezTo>
                  <a:pt x="4331925" y="1029991"/>
                  <a:pt x="4396215" y="839336"/>
                  <a:pt x="4396215" y="650898"/>
                </a:cubicBezTo>
                <a:cubicBezTo>
                  <a:pt x="4396215" y="442508"/>
                  <a:pt x="4340238" y="282336"/>
                  <a:pt x="4228284" y="170381"/>
                </a:cubicBezTo>
                <a:cubicBezTo>
                  <a:pt x="4116329" y="58427"/>
                  <a:pt x="3961699" y="2449"/>
                  <a:pt x="3764393" y="2449"/>
                </a:cubicBezTo>
                <a:cubicBezTo>
                  <a:pt x="3569305" y="2449"/>
                  <a:pt x="3414120" y="61198"/>
                  <a:pt x="3298841" y="178694"/>
                </a:cubicBezTo>
                <a:cubicBezTo>
                  <a:pt x="3183561" y="296191"/>
                  <a:pt x="3117053" y="491280"/>
                  <a:pt x="3099318" y="763961"/>
                </a:cubicBezTo>
                <a:lnTo>
                  <a:pt x="2168212" y="670850"/>
                </a:lnTo>
                <a:cubicBezTo>
                  <a:pt x="2195923" y="413688"/>
                  <a:pt x="2253286" y="192827"/>
                  <a:pt x="2340300" y="8269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971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3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3">
            <a:extLst>
              <a:ext uri="{FF2B5EF4-FFF2-40B4-BE49-F238E27FC236}">
                <a16:creationId xmlns:a16="http://schemas.microsoft.com/office/drawing/2014/main" id="{0E57622E-AF2F-0948-AE96-9ED98FFE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123528" y="-1"/>
            <a:ext cx="4611201" cy="6858001"/>
          </a:xfrm>
          <a:custGeom>
            <a:avLst/>
            <a:gdLst>
              <a:gd name="connsiteX0" fmla="*/ 1852527 w 4611201"/>
              <a:gd name="connsiteY0" fmla="*/ 0 h 6858001"/>
              <a:gd name="connsiteX1" fmla="*/ 4012678 w 4611201"/>
              <a:gd name="connsiteY1" fmla="*/ 0 h 6858001"/>
              <a:gd name="connsiteX2" fmla="*/ 4049212 w 4611201"/>
              <a:gd name="connsiteY2" fmla="*/ 34744 h 6858001"/>
              <a:gd name="connsiteX3" fmla="*/ 4391726 w 4611201"/>
              <a:gd name="connsiteY3" fmla="*/ 846136 h 6858001"/>
              <a:gd name="connsiteX4" fmla="*/ 3690071 w 4611201"/>
              <a:gd name="connsiteY4" fmla="*/ 1870353 h 6858001"/>
              <a:gd name="connsiteX5" fmla="*/ 4360135 w 4611201"/>
              <a:gd name="connsiteY5" fmla="*/ 2272724 h 6858001"/>
              <a:gd name="connsiteX6" fmla="*/ 4611201 w 4611201"/>
              <a:gd name="connsiteY6" fmla="*/ 3027585 h 6858001"/>
              <a:gd name="connsiteX7" fmla="*/ 4142322 w 4611201"/>
              <a:gd name="connsiteY7" fmla="*/ 4121634 h 6858001"/>
              <a:gd name="connsiteX8" fmla="*/ 2975115 w 4611201"/>
              <a:gd name="connsiteY8" fmla="*/ 4573886 h 6858001"/>
              <a:gd name="connsiteX9" fmla="*/ 2369896 w 4611201"/>
              <a:gd name="connsiteY9" fmla="*/ 4478697 h 6858001"/>
              <a:gd name="connsiteX10" fmla="*/ 2269828 w 4611201"/>
              <a:gd name="connsiteY10" fmla="*/ 4438604 h 6858001"/>
              <a:gd name="connsiteX11" fmla="*/ 2382218 w 4611201"/>
              <a:gd name="connsiteY11" fmla="*/ 4506318 h 6858001"/>
              <a:gd name="connsiteX12" fmla="*/ 2607097 w 4611201"/>
              <a:gd name="connsiteY12" fmla="*/ 4698358 h 6858001"/>
              <a:gd name="connsiteX13" fmla="*/ 2949611 w 4611201"/>
              <a:gd name="connsiteY13" fmla="*/ 5509750 h 6858001"/>
              <a:gd name="connsiteX14" fmla="*/ 2247956 w 4611201"/>
              <a:gd name="connsiteY14" fmla="*/ 6533967 h 6858001"/>
              <a:gd name="connsiteX15" fmla="*/ 2781991 w 4611201"/>
              <a:gd name="connsiteY15" fmla="*/ 6793970 h 6858001"/>
              <a:gd name="connsiteX16" fmla="*/ 2843171 w 4611201"/>
              <a:gd name="connsiteY16" fmla="*/ 6858001 h 6858001"/>
              <a:gd name="connsiteX17" fmla="*/ 1143935 w 4611201"/>
              <a:gd name="connsiteY17" fmla="*/ 6858001 h 6858001"/>
              <a:gd name="connsiteX18" fmla="*/ 1233716 w 4611201"/>
              <a:gd name="connsiteY18" fmla="*/ 6194778 h 6858001"/>
              <a:gd name="connsiteX19" fmla="*/ 1812331 w 4611201"/>
              <a:gd name="connsiteY19" fmla="*/ 6030172 h 6858001"/>
              <a:gd name="connsiteX20" fmla="*/ 2011854 w 4611201"/>
              <a:gd name="connsiteY20" fmla="*/ 5566282 h 6858001"/>
              <a:gd name="connsiteX21" fmla="*/ 1865538 w 4611201"/>
              <a:gd name="connsiteY21" fmla="*/ 5173887 h 6858001"/>
              <a:gd name="connsiteX22" fmla="*/ 1476468 w 4611201"/>
              <a:gd name="connsiteY22" fmla="*/ 5027571 h 6858001"/>
              <a:gd name="connsiteX23" fmla="*/ 1067446 w 4611201"/>
              <a:gd name="connsiteY23" fmla="*/ 5193839 h 6858001"/>
              <a:gd name="connsiteX24" fmla="*/ 861273 w 4611201"/>
              <a:gd name="connsiteY24" fmla="*/ 5679345 h 6858001"/>
              <a:gd name="connsiteX25" fmla="*/ 0 w 4611201"/>
              <a:gd name="connsiteY25" fmla="*/ 5533028 h 6858001"/>
              <a:gd name="connsiteX26" fmla="*/ 271018 w 4611201"/>
              <a:gd name="connsiteY26" fmla="*/ 4826385 h 6858001"/>
              <a:gd name="connsiteX27" fmla="*/ 776476 w 4611201"/>
              <a:gd name="connsiteY27" fmla="*/ 4410713 h 6858001"/>
              <a:gd name="connsiteX28" fmla="*/ 1503071 w 4611201"/>
              <a:gd name="connsiteY28" fmla="*/ 4259408 h 6858001"/>
              <a:gd name="connsiteX29" fmla="*/ 2123254 w 4611201"/>
              <a:gd name="connsiteY29" fmla="*/ 4369146 h 6858001"/>
              <a:gd name="connsiteX30" fmla="*/ 2166846 w 4611201"/>
              <a:gd name="connsiteY30" fmla="*/ 4389265 h 6858001"/>
              <a:gd name="connsiteX31" fmla="*/ 2109685 w 4611201"/>
              <a:gd name="connsiteY31" fmla="*/ 4359711 h 6858001"/>
              <a:gd name="connsiteX32" fmla="*/ 1877740 w 4611201"/>
              <a:gd name="connsiteY32" fmla="*/ 4193130 h 6858001"/>
              <a:gd name="connsiteX33" fmla="*/ 1372282 w 4611201"/>
              <a:gd name="connsiteY33" fmla="*/ 3197179 h 6858001"/>
              <a:gd name="connsiteX34" fmla="*/ 2276785 w 4611201"/>
              <a:gd name="connsiteY34" fmla="*/ 3087442 h 6858001"/>
              <a:gd name="connsiteX35" fmla="*/ 2509561 w 4611201"/>
              <a:gd name="connsiteY35" fmla="*/ 3616177 h 6858001"/>
              <a:gd name="connsiteX36" fmla="*/ 2968464 w 4611201"/>
              <a:gd name="connsiteY36" fmla="*/ 3799073 h 6858001"/>
              <a:gd name="connsiteX37" fmla="*/ 3455632 w 4611201"/>
              <a:gd name="connsiteY37" fmla="*/ 3579598 h 6858001"/>
              <a:gd name="connsiteX38" fmla="*/ 3653492 w 4611201"/>
              <a:gd name="connsiteY38" fmla="*/ 2987680 h 6858001"/>
              <a:gd name="connsiteX39" fmla="*/ 3463945 w 4611201"/>
              <a:gd name="connsiteY39" fmla="*/ 2429017 h 6858001"/>
              <a:gd name="connsiteX40" fmla="*/ 3001718 w 4611201"/>
              <a:gd name="connsiteY40" fmla="*/ 2222843 h 6858001"/>
              <a:gd name="connsiteX41" fmla="*/ 2572744 w 4611201"/>
              <a:gd name="connsiteY41" fmla="*/ 2292676 h 6858001"/>
              <a:gd name="connsiteX42" fmla="*/ 2675831 w 4611201"/>
              <a:gd name="connsiteY42" fmla="*/ 1531164 h 6858001"/>
              <a:gd name="connsiteX43" fmla="*/ 3254446 w 4611201"/>
              <a:gd name="connsiteY43" fmla="*/ 1366558 h 6858001"/>
              <a:gd name="connsiteX44" fmla="*/ 3453969 w 4611201"/>
              <a:gd name="connsiteY44" fmla="*/ 902668 h 6858001"/>
              <a:gd name="connsiteX45" fmla="*/ 3307653 w 4611201"/>
              <a:gd name="connsiteY45" fmla="*/ 510273 h 6858001"/>
              <a:gd name="connsiteX46" fmla="*/ 2918583 w 4611201"/>
              <a:gd name="connsiteY46" fmla="*/ 363957 h 6858001"/>
              <a:gd name="connsiteX47" fmla="*/ 2509561 w 4611201"/>
              <a:gd name="connsiteY47" fmla="*/ 530225 h 6858001"/>
              <a:gd name="connsiteX48" fmla="*/ 2303388 w 4611201"/>
              <a:gd name="connsiteY48" fmla="*/ 1015731 h 6858001"/>
              <a:gd name="connsiteX49" fmla="*/ 1442115 w 4611201"/>
              <a:gd name="connsiteY49" fmla="*/ 869414 h 6858001"/>
              <a:gd name="connsiteX50" fmla="*/ 1713133 w 4611201"/>
              <a:gd name="connsiteY50" fmla="*/ 162771 h 6858001"/>
              <a:gd name="connsiteX51" fmla="*/ 1812687 w 4611201"/>
              <a:gd name="connsiteY51" fmla="*/ 3765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11201" h="6858001">
                <a:moveTo>
                  <a:pt x="1852527" y="0"/>
                </a:moveTo>
                <a:lnTo>
                  <a:pt x="4012678" y="0"/>
                </a:lnTo>
                <a:lnTo>
                  <a:pt x="4049212" y="34744"/>
                </a:lnTo>
                <a:cubicBezTo>
                  <a:pt x="4277554" y="274171"/>
                  <a:pt x="4391726" y="544636"/>
                  <a:pt x="4391726" y="846136"/>
                </a:cubicBezTo>
                <a:cubicBezTo>
                  <a:pt x="4391726" y="1274002"/>
                  <a:pt x="4157841" y="1615407"/>
                  <a:pt x="3690071" y="1870353"/>
                </a:cubicBezTo>
                <a:cubicBezTo>
                  <a:pt x="3969403" y="1930210"/>
                  <a:pt x="4192757" y="2064334"/>
                  <a:pt x="4360135" y="2272724"/>
                </a:cubicBezTo>
                <a:cubicBezTo>
                  <a:pt x="4527512" y="2481114"/>
                  <a:pt x="4611201" y="2732735"/>
                  <a:pt x="4611201" y="3027585"/>
                </a:cubicBezTo>
                <a:cubicBezTo>
                  <a:pt x="4611201" y="3455450"/>
                  <a:pt x="4454908" y="3820133"/>
                  <a:pt x="4142322" y="4121634"/>
                </a:cubicBezTo>
                <a:cubicBezTo>
                  <a:pt x="3829737" y="4423135"/>
                  <a:pt x="3440667" y="4573886"/>
                  <a:pt x="2975115" y="4573886"/>
                </a:cubicBezTo>
                <a:cubicBezTo>
                  <a:pt x="2754532" y="4573886"/>
                  <a:pt x="2552792" y="4542157"/>
                  <a:pt x="2369896" y="4478697"/>
                </a:cubicBezTo>
                <a:lnTo>
                  <a:pt x="2269828" y="4438604"/>
                </a:lnTo>
                <a:lnTo>
                  <a:pt x="2382218" y="4506318"/>
                </a:lnTo>
                <a:cubicBezTo>
                  <a:pt x="2462859" y="4561187"/>
                  <a:pt x="2537818" y="4625200"/>
                  <a:pt x="2607097" y="4698358"/>
                </a:cubicBezTo>
                <a:cubicBezTo>
                  <a:pt x="2835439" y="4937785"/>
                  <a:pt x="2949611" y="5208250"/>
                  <a:pt x="2949611" y="5509750"/>
                </a:cubicBezTo>
                <a:cubicBezTo>
                  <a:pt x="2949611" y="5937616"/>
                  <a:pt x="2715726" y="6279021"/>
                  <a:pt x="2247956" y="6533967"/>
                </a:cubicBezTo>
                <a:cubicBezTo>
                  <a:pt x="2457455" y="6578860"/>
                  <a:pt x="2635466" y="6665527"/>
                  <a:pt x="2781991" y="6793970"/>
                </a:cubicBezTo>
                <a:lnTo>
                  <a:pt x="2843171" y="6858001"/>
                </a:lnTo>
                <a:lnTo>
                  <a:pt x="1143935" y="6858001"/>
                </a:lnTo>
                <a:lnTo>
                  <a:pt x="1233716" y="6194778"/>
                </a:lnTo>
                <a:cubicBezTo>
                  <a:pt x="1486444" y="6201429"/>
                  <a:pt x="1679316" y="6146560"/>
                  <a:pt x="1812331" y="6030172"/>
                </a:cubicBezTo>
                <a:cubicBezTo>
                  <a:pt x="1945346" y="5913784"/>
                  <a:pt x="2011854" y="5759154"/>
                  <a:pt x="2011854" y="5566282"/>
                </a:cubicBezTo>
                <a:cubicBezTo>
                  <a:pt x="2011854" y="5402230"/>
                  <a:pt x="1963082" y="5271432"/>
                  <a:pt x="1865538" y="5173887"/>
                </a:cubicBezTo>
                <a:cubicBezTo>
                  <a:pt x="1767993" y="5076343"/>
                  <a:pt x="1638303" y="5027571"/>
                  <a:pt x="1476468" y="5027571"/>
                </a:cubicBezTo>
                <a:cubicBezTo>
                  <a:pt x="1316850" y="5027571"/>
                  <a:pt x="1180509" y="5082994"/>
                  <a:pt x="1067446" y="5193839"/>
                </a:cubicBezTo>
                <a:cubicBezTo>
                  <a:pt x="954384" y="5304686"/>
                  <a:pt x="885659" y="5466520"/>
                  <a:pt x="861273" y="5679345"/>
                </a:cubicBezTo>
                <a:lnTo>
                  <a:pt x="0" y="5533028"/>
                </a:lnTo>
                <a:cubicBezTo>
                  <a:pt x="59857" y="5238178"/>
                  <a:pt x="150196" y="5002630"/>
                  <a:pt x="271018" y="4826385"/>
                </a:cubicBezTo>
                <a:cubicBezTo>
                  <a:pt x="391840" y="4650140"/>
                  <a:pt x="560326" y="4511583"/>
                  <a:pt x="776476" y="4410713"/>
                </a:cubicBezTo>
                <a:cubicBezTo>
                  <a:pt x="992625" y="4309843"/>
                  <a:pt x="1234824" y="4259408"/>
                  <a:pt x="1503071" y="4259408"/>
                </a:cubicBezTo>
                <a:cubicBezTo>
                  <a:pt x="1732522" y="4259408"/>
                  <a:pt x="1939250" y="4295987"/>
                  <a:pt x="2123254" y="4369146"/>
                </a:cubicBezTo>
                <a:lnTo>
                  <a:pt x="2166846" y="4389265"/>
                </a:lnTo>
                <a:lnTo>
                  <a:pt x="2109685" y="4359711"/>
                </a:lnTo>
                <a:cubicBezTo>
                  <a:pt x="2027659" y="4312116"/>
                  <a:pt x="1950344" y="4256590"/>
                  <a:pt x="1877740" y="4193130"/>
                </a:cubicBezTo>
                <a:cubicBezTo>
                  <a:pt x="1587323" y="3939292"/>
                  <a:pt x="1418837" y="3607309"/>
                  <a:pt x="1372282" y="3197179"/>
                </a:cubicBezTo>
                <a:lnTo>
                  <a:pt x="2276785" y="3087442"/>
                </a:lnTo>
                <a:cubicBezTo>
                  <a:pt x="2305605" y="3318001"/>
                  <a:pt x="2383197" y="3494246"/>
                  <a:pt x="2509561" y="3616177"/>
                </a:cubicBezTo>
                <a:cubicBezTo>
                  <a:pt x="2635926" y="3738107"/>
                  <a:pt x="2788893" y="3799073"/>
                  <a:pt x="2968464" y="3799073"/>
                </a:cubicBezTo>
                <a:cubicBezTo>
                  <a:pt x="3161336" y="3799073"/>
                  <a:pt x="3323725" y="3725914"/>
                  <a:pt x="3455632" y="3579598"/>
                </a:cubicBezTo>
                <a:cubicBezTo>
                  <a:pt x="3587538" y="3433281"/>
                  <a:pt x="3653492" y="3235976"/>
                  <a:pt x="3653492" y="2987680"/>
                </a:cubicBezTo>
                <a:cubicBezTo>
                  <a:pt x="3653492" y="2752687"/>
                  <a:pt x="3590309" y="2566466"/>
                  <a:pt x="3463945" y="2429017"/>
                </a:cubicBezTo>
                <a:cubicBezTo>
                  <a:pt x="3337581" y="2291568"/>
                  <a:pt x="3183505" y="2222843"/>
                  <a:pt x="3001718" y="2222843"/>
                </a:cubicBezTo>
                <a:cubicBezTo>
                  <a:pt x="2882004" y="2222843"/>
                  <a:pt x="2739013" y="2246121"/>
                  <a:pt x="2572744" y="2292676"/>
                </a:cubicBezTo>
                <a:lnTo>
                  <a:pt x="2675831" y="1531164"/>
                </a:lnTo>
                <a:cubicBezTo>
                  <a:pt x="2928559" y="1537815"/>
                  <a:pt x="3121431" y="1482946"/>
                  <a:pt x="3254446" y="1366558"/>
                </a:cubicBezTo>
                <a:cubicBezTo>
                  <a:pt x="3387461" y="1250170"/>
                  <a:pt x="3453969" y="1095540"/>
                  <a:pt x="3453969" y="902668"/>
                </a:cubicBezTo>
                <a:cubicBezTo>
                  <a:pt x="3453969" y="738616"/>
                  <a:pt x="3405197" y="607818"/>
                  <a:pt x="3307653" y="510273"/>
                </a:cubicBezTo>
                <a:cubicBezTo>
                  <a:pt x="3210108" y="412729"/>
                  <a:pt x="3080418" y="363957"/>
                  <a:pt x="2918583" y="363957"/>
                </a:cubicBezTo>
                <a:cubicBezTo>
                  <a:pt x="2758965" y="363957"/>
                  <a:pt x="2622624" y="419380"/>
                  <a:pt x="2509561" y="530225"/>
                </a:cubicBezTo>
                <a:cubicBezTo>
                  <a:pt x="2396499" y="641072"/>
                  <a:pt x="2327774" y="802906"/>
                  <a:pt x="2303388" y="1015731"/>
                </a:cubicBezTo>
                <a:lnTo>
                  <a:pt x="1442115" y="869414"/>
                </a:lnTo>
                <a:cubicBezTo>
                  <a:pt x="1501972" y="574564"/>
                  <a:pt x="1592311" y="339016"/>
                  <a:pt x="1713133" y="162771"/>
                </a:cubicBezTo>
                <a:cubicBezTo>
                  <a:pt x="1743338" y="118710"/>
                  <a:pt x="1776523" y="77004"/>
                  <a:pt x="1812687" y="37654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0808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4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4">
            <a:extLst>
              <a:ext uri="{FF2B5EF4-FFF2-40B4-BE49-F238E27FC236}">
                <a16:creationId xmlns:a16="http://schemas.microsoft.com/office/drawing/2014/main" id="{E2C17158-4132-0244-8E16-D7DDBAF08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8002981" y="0"/>
            <a:ext cx="4189018" cy="6858001"/>
          </a:xfrm>
          <a:custGeom>
            <a:avLst/>
            <a:gdLst>
              <a:gd name="connsiteX0" fmla="*/ 2844381 w 4189018"/>
              <a:gd name="connsiteY0" fmla="*/ 372587 h 6858001"/>
              <a:gd name="connsiteX1" fmla="*/ 1723728 w 4189018"/>
              <a:gd name="connsiteY1" fmla="*/ 2038602 h 6858001"/>
              <a:gd name="connsiteX2" fmla="*/ 2844381 w 4189018"/>
              <a:gd name="connsiteY2" fmla="*/ 2038602 h 6858001"/>
              <a:gd name="connsiteX3" fmla="*/ 2244068 w 4189018"/>
              <a:gd name="connsiteY3" fmla="*/ 0 h 6858001"/>
              <a:gd name="connsiteX4" fmla="*/ 3748883 w 4189018"/>
              <a:gd name="connsiteY4" fmla="*/ 0 h 6858001"/>
              <a:gd name="connsiteX5" fmla="*/ 3748883 w 4189018"/>
              <a:gd name="connsiteY5" fmla="*/ 2038602 h 6858001"/>
              <a:gd name="connsiteX6" fmla="*/ 4189018 w 4189018"/>
              <a:gd name="connsiteY6" fmla="*/ 2038602 h 6858001"/>
              <a:gd name="connsiteX7" fmla="*/ 4189018 w 4189018"/>
              <a:gd name="connsiteY7" fmla="*/ 2859971 h 6858001"/>
              <a:gd name="connsiteX8" fmla="*/ 3748883 w 4189018"/>
              <a:gd name="connsiteY8" fmla="*/ 2859971 h 6858001"/>
              <a:gd name="connsiteX9" fmla="*/ 3748883 w 4189018"/>
              <a:gd name="connsiteY9" fmla="*/ 3840957 h 6858001"/>
              <a:gd name="connsiteX10" fmla="*/ 2848587 w 4189018"/>
              <a:gd name="connsiteY10" fmla="*/ 3840957 h 6858001"/>
              <a:gd name="connsiteX11" fmla="*/ 2848587 w 4189018"/>
              <a:gd name="connsiteY11" fmla="*/ 6858001 h 6858001"/>
              <a:gd name="connsiteX12" fmla="*/ 1944085 w 4189018"/>
              <a:gd name="connsiteY12" fmla="*/ 6858001 h 6858001"/>
              <a:gd name="connsiteX13" fmla="*/ 1944085 w 4189018"/>
              <a:gd name="connsiteY13" fmla="*/ 5263525 h 6858001"/>
              <a:gd name="connsiteX14" fmla="*/ 871553 w 4189018"/>
              <a:gd name="connsiteY14" fmla="*/ 6858001 h 6858001"/>
              <a:gd name="connsiteX15" fmla="*/ 0 w 4189018"/>
              <a:gd name="connsiteY15" fmla="*/ 6858001 h 6858001"/>
              <a:gd name="connsiteX16" fmla="*/ 2063798 w 4189018"/>
              <a:gd name="connsiteY16" fmla="*/ 3836938 h 6858001"/>
              <a:gd name="connsiteX17" fmla="*/ 2844381 w 4189018"/>
              <a:gd name="connsiteY17" fmla="*/ 3836938 h 6858001"/>
              <a:gd name="connsiteX18" fmla="*/ 2844381 w 4189018"/>
              <a:gd name="connsiteY18" fmla="*/ 2859971 h 6858001"/>
              <a:gd name="connsiteX19" fmla="*/ 849153 w 4189018"/>
              <a:gd name="connsiteY19" fmla="*/ 2859971 h 6858001"/>
              <a:gd name="connsiteX20" fmla="*/ 849153 w 4189018"/>
              <a:gd name="connsiteY20" fmla="*/ 204192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9018" h="6858001">
                <a:moveTo>
                  <a:pt x="2844381" y="372587"/>
                </a:moveTo>
                <a:lnTo>
                  <a:pt x="1723728" y="2038602"/>
                </a:lnTo>
                <a:lnTo>
                  <a:pt x="2844381" y="2038602"/>
                </a:lnTo>
                <a:close/>
                <a:moveTo>
                  <a:pt x="2244068" y="0"/>
                </a:moveTo>
                <a:lnTo>
                  <a:pt x="3748883" y="0"/>
                </a:lnTo>
                <a:lnTo>
                  <a:pt x="3748883" y="2038602"/>
                </a:lnTo>
                <a:lnTo>
                  <a:pt x="4189018" y="2038602"/>
                </a:lnTo>
                <a:lnTo>
                  <a:pt x="4189018" y="2859971"/>
                </a:lnTo>
                <a:lnTo>
                  <a:pt x="3748883" y="2859971"/>
                </a:lnTo>
                <a:lnTo>
                  <a:pt x="3748883" y="3840957"/>
                </a:lnTo>
                <a:lnTo>
                  <a:pt x="2848587" y="3840957"/>
                </a:lnTo>
                <a:lnTo>
                  <a:pt x="2848587" y="6858001"/>
                </a:lnTo>
                <a:lnTo>
                  <a:pt x="1944085" y="6858001"/>
                </a:lnTo>
                <a:lnTo>
                  <a:pt x="1944085" y="5263525"/>
                </a:lnTo>
                <a:lnTo>
                  <a:pt x="871553" y="6858001"/>
                </a:lnTo>
                <a:lnTo>
                  <a:pt x="0" y="6858001"/>
                </a:lnTo>
                <a:lnTo>
                  <a:pt x="2063798" y="3836938"/>
                </a:lnTo>
                <a:lnTo>
                  <a:pt x="2844381" y="3836938"/>
                </a:lnTo>
                <a:lnTo>
                  <a:pt x="2844381" y="2859971"/>
                </a:lnTo>
                <a:lnTo>
                  <a:pt x="849153" y="2859971"/>
                </a:lnTo>
                <a:lnTo>
                  <a:pt x="849153" y="204192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2541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5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>
            <a:extLst>
              <a:ext uri="{FF2B5EF4-FFF2-40B4-BE49-F238E27FC236}">
                <a16:creationId xmlns:a16="http://schemas.microsoft.com/office/drawing/2014/main" id="{7EBF3AE6-9B01-D942-8757-1210007D0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874956" y="0"/>
            <a:ext cx="4317045" cy="6858000"/>
          </a:xfrm>
          <a:custGeom>
            <a:avLst/>
            <a:gdLst>
              <a:gd name="connsiteX0" fmla="*/ 1919430 w 4317045"/>
              <a:gd name="connsiteY0" fmla="*/ 0 h 6858000"/>
              <a:gd name="connsiteX1" fmla="*/ 4317045 w 4317045"/>
              <a:gd name="connsiteY1" fmla="*/ 0 h 6858000"/>
              <a:gd name="connsiteX2" fmla="*/ 4317045 w 4317045"/>
              <a:gd name="connsiteY2" fmla="*/ 575288 h 6858000"/>
              <a:gd name="connsiteX3" fmla="*/ 2684219 w 4317045"/>
              <a:gd name="connsiteY3" fmla="*/ 575288 h 6858000"/>
              <a:gd name="connsiteX4" fmla="*/ 2537903 w 4317045"/>
              <a:gd name="connsiteY4" fmla="*/ 1403308 h 6858000"/>
              <a:gd name="connsiteX5" fmla="*/ 3176375 w 4317045"/>
              <a:gd name="connsiteY5" fmla="*/ 1247015 h 6858000"/>
              <a:gd name="connsiteX6" fmla="*/ 4230520 w 4317045"/>
              <a:gd name="connsiteY6" fmla="*/ 1699266 h 6858000"/>
              <a:gd name="connsiteX7" fmla="*/ 4317045 w 4317045"/>
              <a:gd name="connsiteY7" fmla="*/ 1799414 h 6858000"/>
              <a:gd name="connsiteX8" fmla="*/ 4317045 w 4317045"/>
              <a:gd name="connsiteY8" fmla="*/ 3942248 h 6858000"/>
              <a:gd name="connsiteX9" fmla="*/ 4313655 w 4317045"/>
              <a:gd name="connsiteY9" fmla="*/ 3947222 h 6858000"/>
              <a:gd name="connsiteX10" fmla="*/ 2993480 w 4317045"/>
              <a:gd name="connsiteY10" fmla="*/ 4592346 h 6858000"/>
              <a:gd name="connsiteX11" fmla="*/ 2899793 w 4317045"/>
              <a:gd name="connsiteY11" fmla="*/ 4589128 h 6858000"/>
              <a:gd name="connsiteX12" fmla="*/ 2899793 w 4317045"/>
              <a:gd name="connsiteY12" fmla="*/ 5459274 h 6858000"/>
              <a:gd name="connsiteX13" fmla="*/ 1137342 w 4317045"/>
              <a:gd name="connsiteY13" fmla="*/ 5459274 h 6858000"/>
              <a:gd name="connsiteX14" fmla="*/ 991026 w 4317045"/>
              <a:gd name="connsiteY14" fmla="*/ 6287294 h 6858000"/>
              <a:gd name="connsiteX15" fmla="*/ 1629498 w 4317045"/>
              <a:gd name="connsiteY15" fmla="*/ 6131001 h 6858000"/>
              <a:gd name="connsiteX16" fmla="*/ 2683643 w 4317045"/>
              <a:gd name="connsiteY16" fmla="*/ 6583252 h 6858000"/>
              <a:gd name="connsiteX17" fmla="*/ 2872774 w 4317045"/>
              <a:gd name="connsiteY17" fmla="*/ 6826213 h 6858000"/>
              <a:gd name="connsiteX18" fmla="*/ 2890385 w 4317045"/>
              <a:gd name="connsiteY18" fmla="*/ 6858000 h 6858000"/>
              <a:gd name="connsiteX19" fmla="*/ 0 w 4317045"/>
              <a:gd name="connsiteY19" fmla="*/ 6858000 h 6858000"/>
              <a:gd name="connsiteX20" fmla="*/ 429037 w 4317045"/>
              <a:gd name="connsiteY20" fmla="*/ 4584700 h 6858000"/>
              <a:gd name="connsiteX21" fmla="*/ 2810287 w 4317045"/>
              <a:gd name="connsiteY21" fmla="*/ 4584700 h 6858000"/>
              <a:gd name="connsiteX22" fmla="*/ 2671542 w 4317045"/>
              <a:gd name="connsiteY22" fmla="*/ 4569691 h 6858000"/>
              <a:gd name="connsiteX23" fmla="*/ 1892779 w 4317045"/>
              <a:gd name="connsiteY23" fmla="*/ 4229879 h 6858000"/>
              <a:gd name="connsiteX24" fmla="*/ 1383996 w 4317045"/>
              <a:gd name="connsiteY24" fmla="*/ 3255544 h 6858000"/>
              <a:gd name="connsiteX25" fmla="*/ 2315102 w 4317045"/>
              <a:gd name="connsiteY25" fmla="*/ 3159108 h 6858000"/>
              <a:gd name="connsiteX26" fmla="*/ 2551204 w 4317045"/>
              <a:gd name="connsiteY26" fmla="*/ 3659577 h 6858000"/>
              <a:gd name="connsiteX27" fmla="*/ 3003456 w 4317045"/>
              <a:gd name="connsiteY27" fmla="*/ 3844136 h 6858000"/>
              <a:gd name="connsiteX28" fmla="*/ 3498937 w 4317045"/>
              <a:gd name="connsiteY28" fmla="*/ 3606371 h 6858000"/>
              <a:gd name="connsiteX29" fmla="*/ 3701785 w 4317045"/>
              <a:gd name="connsiteY29" fmla="*/ 2889752 h 6858000"/>
              <a:gd name="connsiteX30" fmla="*/ 3500600 w 4317045"/>
              <a:gd name="connsiteY30" fmla="*/ 2216363 h 6858000"/>
              <a:gd name="connsiteX31" fmla="*/ 2976853 w 4317045"/>
              <a:gd name="connsiteY31" fmla="*/ 1991900 h 6858000"/>
              <a:gd name="connsiteX32" fmla="*/ 2255246 w 4317045"/>
              <a:gd name="connsiteY32" fmla="*/ 2347715 h 6858000"/>
              <a:gd name="connsiteX33" fmla="*/ 1497059 w 4317045"/>
              <a:gd name="connsiteY33" fmla="*/ 22379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317045" h="6858000">
                <a:moveTo>
                  <a:pt x="1919430" y="0"/>
                </a:moveTo>
                <a:lnTo>
                  <a:pt x="4317045" y="0"/>
                </a:lnTo>
                <a:lnTo>
                  <a:pt x="4317045" y="575288"/>
                </a:lnTo>
                <a:lnTo>
                  <a:pt x="2684219" y="575288"/>
                </a:lnTo>
                <a:lnTo>
                  <a:pt x="2537903" y="1403308"/>
                </a:lnTo>
                <a:cubicBezTo>
                  <a:pt x="2746293" y="1299113"/>
                  <a:pt x="2959117" y="1247015"/>
                  <a:pt x="3176375" y="1247015"/>
                </a:cubicBezTo>
                <a:cubicBezTo>
                  <a:pt x="3590939" y="1247015"/>
                  <a:pt x="3942321" y="1397766"/>
                  <a:pt x="4230520" y="1699266"/>
                </a:cubicBezTo>
                <a:lnTo>
                  <a:pt x="4317045" y="1799414"/>
                </a:lnTo>
                <a:lnTo>
                  <a:pt x="4317045" y="3942248"/>
                </a:lnTo>
                <a:lnTo>
                  <a:pt x="4313655" y="3947222"/>
                </a:lnTo>
                <a:cubicBezTo>
                  <a:pt x="3996635" y="4377305"/>
                  <a:pt x="3556577" y="4592346"/>
                  <a:pt x="2993480" y="4592346"/>
                </a:cubicBezTo>
                <a:lnTo>
                  <a:pt x="2899793" y="4589128"/>
                </a:lnTo>
                <a:lnTo>
                  <a:pt x="2899793" y="5459274"/>
                </a:lnTo>
                <a:lnTo>
                  <a:pt x="1137342" y="5459274"/>
                </a:lnTo>
                <a:lnTo>
                  <a:pt x="991026" y="6287294"/>
                </a:lnTo>
                <a:cubicBezTo>
                  <a:pt x="1199416" y="6183099"/>
                  <a:pt x="1412240" y="6131001"/>
                  <a:pt x="1629498" y="6131001"/>
                </a:cubicBezTo>
                <a:cubicBezTo>
                  <a:pt x="2044062" y="6131001"/>
                  <a:pt x="2395444" y="6281752"/>
                  <a:pt x="2683643" y="6583252"/>
                </a:cubicBezTo>
                <a:cubicBezTo>
                  <a:pt x="2755693" y="6658627"/>
                  <a:pt x="2818737" y="6739614"/>
                  <a:pt x="2872774" y="6826213"/>
                </a:cubicBezTo>
                <a:lnTo>
                  <a:pt x="2890385" y="6858000"/>
                </a:lnTo>
                <a:lnTo>
                  <a:pt x="0" y="6858000"/>
                </a:lnTo>
                <a:lnTo>
                  <a:pt x="429037" y="4584700"/>
                </a:lnTo>
                <a:lnTo>
                  <a:pt x="2810287" y="4584700"/>
                </a:lnTo>
                <a:lnTo>
                  <a:pt x="2671542" y="4569691"/>
                </a:lnTo>
                <a:cubicBezTo>
                  <a:pt x="2365191" y="4524383"/>
                  <a:pt x="2105604" y="4411112"/>
                  <a:pt x="1892779" y="4229879"/>
                </a:cubicBezTo>
                <a:cubicBezTo>
                  <a:pt x="1609014" y="3988235"/>
                  <a:pt x="1439419" y="3663456"/>
                  <a:pt x="1383996" y="3255544"/>
                </a:cubicBezTo>
                <a:lnTo>
                  <a:pt x="2315102" y="3159108"/>
                </a:lnTo>
                <a:cubicBezTo>
                  <a:pt x="2341705" y="3369715"/>
                  <a:pt x="2420406" y="3536538"/>
                  <a:pt x="2551204" y="3659577"/>
                </a:cubicBezTo>
                <a:cubicBezTo>
                  <a:pt x="2682002" y="3782616"/>
                  <a:pt x="2832753" y="3844136"/>
                  <a:pt x="3003456" y="3844136"/>
                </a:cubicBezTo>
                <a:cubicBezTo>
                  <a:pt x="3198545" y="3844136"/>
                  <a:pt x="3363705" y="3764881"/>
                  <a:pt x="3498937" y="3606371"/>
                </a:cubicBezTo>
                <a:cubicBezTo>
                  <a:pt x="3634169" y="3447861"/>
                  <a:pt x="3701785" y="3208988"/>
                  <a:pt x="3701785" y="2889752"/>
                </a:cubicBezTo>
                <a:cubicBezTo>
                  <a:pt x="3701785" y="2590468"/>
                  <a:pt x="3634723" y="2366005"/>
                  <a:pt x="3500600" y="2216363"/>
                </a:cubicBezTo>
                <a:cubicBezTo>
                  <a:pt x="3366476" y="2066721"/>
                  <a:pt x="3191894" y="1991900"/>
                  <a:pt x="2976853" y="1991900"/>
                </a:cubicBezTo>
                <a:cubicBezTo>
                  <a:pt x="2708605" y="1991900"/>
                  <a:pt x="2468070" y="2110505"/>
                  <a:pt x="2255246" y="2347715"/>
                </a:cubicBezTo>
                <a:lnTo>
                  <a:pt x="1497059" y="223797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7093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6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FD077953-D44C-BE40-B3E2-50792C568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524750" y="-1"/>
            <a:ext cx="4667249" cy="6858001"/>
          </a:xfrm>
          <a:custGeom>
            <a:avLst/>
            <a:gdLst>
              <a:gd name="connsiteX0" fmla="*/ 1782403 w 4667249"/>
              <a:gd name="connsiteY0" fmla="*/ 3838576 h 6858001"/>
              <a:gd name="connsiteX1" fmla="*/ 2701870 w 4667249"/>
              <a:gd name="connsiteY1" fmla="*/ 4149499 h 6858001"/>
              <a:gd name="connsiteX2" fmla="*/ 3165760 w 4667249"/>
              <a:gd name="connsiteY2" fmla="*/ 5052339 h 6858001"/>
              <a:gd name="connsiteX3" fmla="*/ 2261257 w 4667249"/>
              <a:gd name="connsiteY3" fmla="*/ 5152101 h 6858001"/>
              <a:gd name="connsiteX4" fmla="*/ 2088337 w 4667249"/>
              <a:gd name="connsiteY4" fmla="*/ 4739754 h 6858001"/>
              <a:gd name="connsiteX5" fmla="*/ 1725871 w 4667249"/>
              <a:gd name="connsiteY5" fmla="*/ 4606739 h 6858001"/>
              <a:gd name="connsiteX6" fmla="*/ 1225402 w 4667249"/>
              <a:gd name="connsiteY6" fmla="*/ 4872769 h 6858001"/>
              <a:gd name="connsiteX7" fmla="*/ 967685 w 4667249"/>
              <a:gd name="connsiteY7" fmla="*/ 5980120 h 6858001"/>
              <a:gd name="connsiteX8" fmla="*/ 1835609 w 4667249"/>
              <a:gd name="connsiteY8" fmla="*/ 5567773 h 6858001"/>
              <a:gd name="connsiteX9" fmla="*/ 2838211 w 4667249"/>
              <a:gd name="connsiteY9" fmla="*/ 6013374 h 6858001"/>
              <a:gd name="connsiteX10" fmla="*/ 3229462 w 4667249"/>
              <a:gd name="connsiteY10" fmla="*/ 6827676 h 6858001"/>
              <a:gd name="connsiteX11" fmla="*/ 3233077 w 4667249"/>
              <a:gd name="connsiteY11" fmla="*/ 6858001 h 6858001"/>
              <a:gd name="connsiteX12" fmla="*/ 2315605 w 4667249"/>
              <a:gd name="connsiteY12" fmla="*/ 6858001 h 6858001"/>
              <a:gd name="connsiteX13" fmla="*/ 2314879 w 4667249"/>
              <a:gd name="connsiteY13" fmla="*/ 6853058 h 6858001"/>
              <a:gd name="connsiteX14" fmla="*/ 2154845 w 4667249"/>
              <a:gd name="connsiteY14" fmla="*/ 6477264 h 6858001"/>
              <a:gd name="connsiteX15" fmla="*/ 1689292 w 4667249"/>
              <a:gd name="connsiteY15" fmla="*/ 6256126 h 6858001"/>
              <a:gd name="connsiteX16" fmla="*/ 1233715 w 4667249"/>
              <a:gd name="connsiteY16" fmla="*/ 6467288 h 6858001"/>
              <a:gd name="connsiteX17" fmla="*/ 1094049 w 4667249"/>
              <a:gd name="connsiteY17" fmla="*/ 6728746 h 6858001"/>
              <a:gd name="connsiteX18" fmla="*/ 1067257 w 4667249"/>
              <a:gd name="connsiteY18" fmla="*/ 6858001 h 6858001"/>
              <a:gd name="connsiteX19" fmla="*/ 21170 w 4667249"/>
              <a:gd name="connsiteY19" fmla="*/ 6858001 h 6858001"/>
              <a:gd name="connsiteX20" fmla="*/ 7430 w 4667249"/>
              <a:gd name="connsiteY20" fmla="*/ 6677800 h 6858001"/>
              <a:gd name="connsiteX21" fmla="*/ 0 w 4667249"/>
              <a:gd name="connsiteY21" fmla="*/ 6362538 h 6858001"/>
              <a:gd name="connsiteX22" fmla="*/ 495481 w 4667249"/>
              <a:gd name="connsiteY22" fmla="*/ 4430493 h 6858001"/>
              <a:gd name="connsiteX23" fmla="*/ 1782403 w 4667249"/>
              <a:gd name="connsiteY23" fmla="*/ 3838576 h 6858001"/>
              <a:gd name="connsiteX24" fmla="*/ 3513159 w 4667249"/>
              <a:gd name="connsiteY24" fmla="*/ 1802660 h 6858001"/>
              <a:gd name="connsiteX25" fmla="*/ 3057582 w 4667249"/>
              <a:gd name="connsiteY25" fmla="*/ 2013822 h 6858001"/>
              <a:gd name="connsiteX26" fmla="*/ 2871361 w 4667249"/>
              <a:gd name="connsiteY26" fmla="*/ 2637330 h 6858001"/>
              <a:gd name="connsiteX27" fmla="*/ 3080860 w 4667249"/>
              <a:gd name="connsiteY27" fmla="*/ 3340648 h 6858001"/>
              <a:gd name="connsiteX28" fmla="*/ 3559714 w 4667249"/>
              <a:gd name="connsiteY28" fmla="*/ 3588389 h 6858001"/>
              <a:gd name="connsiteX29" fmla="*/ 3992014 w 4667249"/>
              <a:gd name="connsiteY29" fmla="*/ 3385540 h 6858001"/>
              <a:gd name="connsiteX30" fmla="*/ 4164933 w 4667249"/>
              <a:gd name="connsiteY30" fmla="*/ 2720465 h 6858001"/>
              <a:gd name="connsiteX31" fmla="*/ 3978712 w 4667249"/>
              <a:gd name="connsiteY31" fmla="*/ 2023798 h 6858001"/>
              <a:gd name="connsiteX32" fmla="*/ 3513159 w 4667249"/>
              <a:gd name="connsiteY32" fmla="*/ 1802660 h 6858001"/>
              <a:gd name="connsiteX33" fmla="*/ 2302640 w 4667249"/>
              <a:gd name="connsiteY33" fmla="*/ 0 h 6858001"/>
              <a:gd name="connsiteX34" fmla="*/ 4667249 w 4667249"/>
              <a:gd name="connsiteY34" fmla="*/ 0 h 6858001"/>
              <a:gd name="connsiteX35" fmla="*/ 4667249 w 4667249"/>
              <a:gd name="connsiteY35" fmla="*/ 634430 h 6858001"/>
              <a:gd name="connsiteX36" fmla="*/ 4085124 w 4667249"/>
              <a:gd name="connsiteY36" fmla="*/ 698635 h 6858001"/>
              <a:gd name="connsiteX37" fmla="*/ 3912204 w 4667249"/>
              <a:gd name="connsiteY37" fmla="*/ 286288 h 6858001"/>
              <a:gd name="connsiteX38" fmla="*/ 3549738 w 4667249"/>
              <a:gd name="connsiteY38" fmla="*/ 153273 h 6858001"/>
              <a:gd name="connsiteX39" fmla="*/ 3049269 w 4667249"/>
              <a:gd name="connsiteY39" fmla="*/ 419303 h 6858001"/>
              <a:gd name="connsiteX40" fmla="*/ 2791552 w 4667249"/>
              <a:gd name="connsiteY40" fmla="*/ 1526654 h 6858001"/>
              <a:gd name="connsiteX41" fmla="*/ 3659476 w 4667249"/>
              <a:gd name="connsiteY41" fmla="*/ 1114307 h 6858001"/>
              <a:gd name="connsiteX42" fmla="*/ 4662078 w 4667249"/>
              <a:gd name="connsiteY42" fmla="*/ 1559908 h 6858001"/>
              <a:gd name="connsiteX43" fmla="*/ 4667249 w 4667249"/>
              <a:gd name="connsiteY43" fmla="*/ 1566012 h 6858001"/>
              <a:gd name="connsiteX44" fmla="*/ 4667249 w 4667249"/>
              <a:gd name="connsiteY44" fmla="*/ 3880308 h 6858001"/>
              <a:gd name="connsiteX45" fmla="*/ 4640462 w 4667249"/>
              <a:gd name="connsiteY45" fmla="*/ 3910950 h 6858001"/>
              <a:gd name="connsiteX46" fmla="*/ 3513159 w 4667249"/>
              <a:gd name="connsiteY46" fmla="*/ 4363202 h 6858001"/>
              <a:gd name="connsiteX47" fmla="*/ 2299396 w 4667249"/>
              <a:gd name="connsiteY47" fmla="*/ 3789574 h 6858001"/>
              <a:gd name="connsiteX48" fmla="*/ 1823867 w 4667249"/>
              <a:gd name="connsiteY48" fmla="*/ 1909072 h 6858001"/>
              <a:gd name="connsiteX49" fmla="*/ 2203220 w 4667249"/>
              <a:gd name="connsiteY49" fmla="*/ 13669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667249" h="6858001">
                <a:moveTo>
                  <a:pt x="1782403" y="3838576"/>
                </a:moveTo>
                <a:cubicBezTo>
                  <a:pt x="2152628" y="3838576"/>
                  <a:pt x="2459117" y="3942217"/>
                  <a:pt x="2701870" y="4149499"/>
                </a:cubicBezTo>
                <a:cubicBezTo>
                  <a:pt x="2944623" y="4356781"/>
                  <a:pt x="3099253" y="4657728"/>
                  <a:pt x="3165760" y="5052339"/>
                </a:cubicBezTo>
                <a:lnTo>
                  <a:pt x="2261257" y="5152101"/>
                </a:lnTo>
                <a:cubicBezTo>
                  <a:pt x="2239088" y="4965879"/>
                  <a:pt x="2181448" y="4828431"/>
                  <a:pt x="2088337" y="4739754"/>
                </a:cubicBezTo>
                <a:cubicBezTo>
                  <a:pt x="1995227" y="4651077"/>
                  <a:pt x="1874405" y="4606739"/>
                  <a:pt x="1725871" y="4606739"/>
                </a:cubicBezTo>
                <a:cubicBezTo>
                  <a:pt x="1528565" y="4606739"/>
                  <a:pt x="1361742" y="4695416"/>
                  <a:pt x="1225402" y="4872769"/>
                </a:cubicBezTo>
                <a:cubicBezTo>
                  <a:pt x="1089061" y="5050122"/>
                  <a:pt x="1003156" y="5419239"/>
                  <a:pt x="967685" y="5980120"/>
                </a:cubicBezTo>
                <a:cubicBezTo>
                  <a:pt x="1200461" y="5705222"/>
                  <a:pt x="1489769" y="5567773"/>
                  <a:pt x="1835609" y="5567773"/>
                </a:cubicBezTo>
                <a:cubicBezTo>
                  <a:pt x="2225787" y="5567773"/>
                  <a:pt x="2559987" y="5716307"/>
                  <a:pt x="2838211" y="6013374"/>
                </a:cubicBezTo>
                <a:cubicBezTo>
                  <a:pt x="3046878" y="6236174"/>
                  <a:pt x="3177295" y="6507608"/>
                  <a:pt x="3229462" y="6827676"/>
                </a:cubicBezTo>
                <a:lnTo>
                  <a:pt x="3233077" y="6858001"/>
                </a:lnTo>
                <a:lnTo>
                  <a:pt x="2315605" y="6858001"/>
                </a:lnTo>
                <a:lnTo>
                  <a:pt x="2314879" y="6853058"/>
                </a:lnTo>
                <a:cubicBezTo>
                  <a:pt x="2285782" y="6694669"/>
                  <a:pt x="2232438" y="6569404"/>
                  <a:pt x="2154845" y="6477264"/>
                </a:cubicBezTo>
                <a:cubicBezTo>
                  <a:pt x="2030697" y="6329839"/>
                  <a:pt x="1875513" y="6256126"/>
                  <a:pt x="1689292" y="6256126"/>
                </a:cubicBezTo>
                <a:cubicBezTo>
                  <a:pt x="1509722" y="6256126"/>
                  <a:pt x="1357863" y="6326514"/>
                  <a:pt x="1233715" y="6467288"/>
                </a:cubicBezTo>
                <a:cubicBezTo>
                  <a:pt x="1171642" y="6537675"/>
                  <a:pt x="1125086" y="6624828"/>
                  <a:pt x="1094049" y="6728746"/>
                </a:cubicBezTo>
                <a:lnTo>
                  <a:pt x="1067257" y="6858001"/>
                </a:lnTo>
                <a:lnTo>
                  <a:pt x="21170" y="6858001"/>
                </a:lnTo>
                <a:lnTo>
                  <a:pt x="7430" y="6677800"/>
                </a:lnTo>
                <a:cubicBezTo>
                  <a:pt x="2477" y="6576531"/>
                  <a:pt x="0" y="6471444"/>
                  <a:pt x="0" y="6362538"/>
                </a:cubicBezTo>
                <a:cubicBezTo>
                  <a:pt x="0" y="5469120"/>
                  <a:pt x="165160" y="4825105"/>
                  <a:pt x="495481" y="4430493"/>
                </a:cubicBezTo>
                <a:cubicBezTo>
                  <a:pt x="825802" y="4035882"/>
                  <a:pt x="1254776" y="3838576"/>
                  <a:pt x="1782403" y="3838576"/>
                </a:cubicBezTo>
                <a:close/>
                <a:moveTo>
                  <a:pt x="3513159" y="1802660"/>
                </a:moveTo>
                <a:cubicBezTo>
                  <a:pt x="3333589" y="1802660"/>
                  <a:pt x="3181730" y="1873048"/>
                  <a:pt x="3057582" y="2013822"/>
                </a:cubicBezTo>
                <a:cubicBezTo>
                  <a:pt x="2933435" y="2154596"/>
                  <a:pt x="2871361" y="2362433"/>
                  <a:pt x="2871361" y="2637330"/>
                </a:cubicBezTo>
                <a:cubicBezTo>
                  <a:pt x="2871361" y="2941048"/>
                  <a:pt x="2941194" y="3175488"/>
                  <a:pt x="3080860" y="3340648"/>
                </a:cubicBezTo>
                <a:cubicBezTo>
                  <a:pt x="3220526" y="3505808"/>
                  <a:pt x="3380144" y="3588389"/>
                  <a:pt x="3559714" y="3588389"/>
                </a:cubicBezTo>
                <a:cubicBezTo>
                  <a:pt x="3732634" y="3588389"/>
                  <a:pt x="3876734" y="3520772"/>
                  <a:pt x="3992014" y="3385540"/>
                </a:cubicBezTo>
                <a:cubicBezTo>
                  <a:pt x="4107293" y="3250309"/>
                  <a:pt x="4164933" y="3028617"/>
                  <a:pt x="4164933" y="2720465"/>
                </a:cubicBezTo>
                <a:cubicBezTo>
                  <a:pt x="4164933" y="2403445"/>
                  <a:pt x="4102860" y="2171223"/>
                  <a:pt x="3978712" y="2023798"/>
                </a:cubicBezTo>
                <a:cubicBezTo>
                  <a:pt x="3854564" y="1876373"/>
                  <a:pt x="3699380" y="1802660"/>
                  <a:pt x="3513159" y="1802660"/>
                </a:cubicBezTo>
                <a:close/>
                <a:moveTo>
                  <a:pt x="2302640" y="0"/>
                </a:moveTo>
                <a:lnTo>
                  <a:pt x="4667249" y="0"/>
                </a:lnTo>
                <a:lnTo>
                  <a:pt x="4667249" y="634430"/>
                </a:lnTo>
                <a:lnTo>
                  <a:pt x="4085124" y="698635"/>
                </a:lnTo>
                <a:cubicBezTo>
                  <a:pt x="4062955" y="512413"/>
                  <a:pt x="4005315" y="374965"/>
                  <a:pt x="3912204" y="286288"/>
                </a:cubicBezTo>
                <a:cubicBezTo>
                  <a:pt x="3819094" y="197611"/>
                  <a:pt x="3698272" y="153273"/>
                  <a:pt x="3549738" y="153273"/>
                </a:cubicBezTo>
                <a:cubicBezTo>
                  <a:pt x="3352432" y="153273"/>
                  <a:pt x="3185609" y="241950"/>
                  <a:pt x="3049269" y="419303"/>
                </a:cubicBezTo>
                <a:cubicBezTo>
                  <a:pt x="2912928" y="596656"/>
                  <a:pt x="2827023" y="965773"/>
                  <a:pt x="2791552" y="1526654"/>
                </a:cubicBezTo>
                <a:cubicBezTo>
                  <a:pt x="3024328" y="1251756"/>
                  <a:pt x="3313636" y="1114307"/>
                  <a:pt x="3659476" y="1114307"/>
                </a:cubicBezTo>
                <a:cubicBezTo>
                  <a:pt x="4049654" y="1114307"/>
                  <a:pt x="4383854" y="1262841"/>
                  <a:pt x="4662078" y="1559908"/>
                </a:cubicBezTo>
                <a:lnTo>
                  <a:pt x="4667249" y="1566012"/>
                </a:lnTo>
                <a:lnTo>
                  <a:pt x="4667249" y="3880308"/>
                </a:lnTo>
                <a:lnTo>
                  <a:pt x="4640462" y="3910950"/>
                </a:lnTo>
                <a:cubicBezTo>
                  <a:pt x="4347829" y="4212451"/>
                  <a:pt x="3972062" y="4363202"/>
                  <a:pt x="3513159" y="4363202"/>
                </a:cubicBezTo>
                <a:cubicBezTo>
                  <a:pt x="3021003" y="4363202"/>
                  <a:pt x="2616415" y="4171992"/>
                  <a:pt x="2299396" y="3789574"/>
                </a:cubicBezTo>
                <a:cubicBezTo>
                  <a:pt x="1982377" y="3407155"/>
                  <a:pt x="1823867" y="2780322"/>
                  <a:pt x="1823867" y="1909072"/>
                </a:cubicBezTo>
                <a:cubicBezTo>
                  <a:pt x="1823867" y="1127331"/>
                  <a:pt x="1950318" y="536540"/>
                  <a:pt x="2203220" y="136697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4233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7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7">
            <a:extLst>
              <a:ext uri="{FF2B5EF4-FFF2-40B4-BE49-F238E27FC236}">
                <a16:creationId xmlns:a16="http://schemas.microsoft.com/office/drawing/2014/main" id="{7805E7A8-C4A1-644E-BEE2-6EB1E6CFA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6720450" y="-1"/>
            <a:ext cx="5471550" cy="6858001"/>
          </a:xfrm>
          <a:custGeom>
            <a:avLst/>
            <a:gdLst>
              <a:gd name="connsiteX0" fmla="*/ 2537884 w 5471550"/>
              <a:gd name="connsiteY0" fmla="*/ 0 h 6858001"/>
              <a:gd name="connsiteX1" fmla="*/ 5471550 w 5471550"/>
              <a:gd name="connsiteY1" fmla="*/ 0 h 6858001"/>
              <a:gd name="connsiteX2" fmla="*/ 5471550 w 5471550"/>
              <a:gd name="connsiteY2" fmla="*/ 840275 h 6858001"/>
              <a:gd name="connsiteX3" fmla="*/ 5434912 w 5471550"/>
              <a:gd name="connsiteY3" fmla="*/ 885635 h 6858001"/>
              <a:gd name="connsiteX4" fmla="*/ 4928831 w 5471550"/>
              <a:gd name="connsiteY4" fmla="*/ 1663461 h 6858001"/>
              <a:gd name="connsiteX5" fmla="*/ 4305322 w 5471550"/>
              <a:gd name="connsiteY5" fmla="*/ 3211425 h 6858001"/>
              <a:gd name="connsiteX6" fmla="*/ 4094161 w 5471550"/>
              <a:gd name="connsiteY6" fmla="*/ 4676254 h 6858001"/>
              <a:gd name="connsiteX7" fmla="*/ 3195688 w 5471550"/>
              <a:gd name="connsiteY7" fmla="*/ 4676254 h 6858001"/>
              <a:gd name="connsiteX8" fmla="*/ 3195688 w 5471550"/>
              <a:gd name="connsiteY8" fmla="*/ 5353360 h 6858001"/>
              <a:gd name="connsiteX9" fmla="*/ 2390947 w 5471550"/>
              <a:gd name="connsiteY9" fmla="*/ 6470687 h 6858001"/>
              <a:gd name="connsiteX10" fmla="*/ 2198595 w 5471550"/>
              <a:gd name="connsiteY10" fmla="*/ 6840532 h 6858001"/>
              <a:gd name="connsiteX11" fmla="*/ 2190896 w 5471550"/>
              <a:gd name="connsiteY11" fmla="*/ 6858001 h 6858001"/>
              <a:gd name="connsiteX12" fmla="*/ 1311375 w 5471550"/>
              <a:gd name="connsiteY12" fmla="*/ 6858001 h 6858001"/>
              <a:gd name="connsiteX13" fmla="*/ 1405154 w 5471550"/>
              <a:gd name="connsiteY13" fmla="*/ 6664962 h 6858001"/>
              <a:gd name="connsiteX14" fmla="*/ 2124917 w 5471550"/>
              <a:gd name="connsiteY14" fmla="*/ 5542907 h 6858001"/>
              <a:gd name="connsiteX15" fmla="*/ 0 w 5471550"/>
              <a:gd name="connsiteY15" fmla="*/ 5542907 h 6858001"/>
              <a:gd name="connsiteX16" fmla="*/ 0 w 5471550"/>
              <a:gd name="connsiteY16" fmla="*/ 4674983 h 6858001"/>
              <a:gd name="connsiteX17" fmla="*/ 3193042 w 5471550"/>
              <a:gd name="connsiteY17" fmla="*/ 4674983 h 6858001"/>
              <a:gd name="connsiteX18" fmla="*/ 3204597 w 5471550"/>
              <a:gd name="connsiteY18" fmla="*/ 4422902 h 6858001"/>
              <a:gd name="connsiteX19" fmla="*/ 3610318 w 5471550"/>
              <a:gd name="connsiteY19" fmla="*/ 2614520 h 6858001"/>
              <a:gd name="connsiteX20" fmla="*/ 4662801 w 5471550"/>
              <a:gd name="connsiteY20" fmla="*/ 735681 h 6858001"/>
              <a:gd name="connsiteX21" fmla="*/ 2537884 w 5471550"/>
              <a:gd name="connsiteY21" fmla="*/ 73568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1550" h="6858001">
                <a:moveTo>
                  <a:pt x="2537884" y="0"/>
                </a:moveTo>
                <a:lnTo>
                  <a:pt x="5471550" y="0"/>
                </a:lnTo>
                <a:lnTo>
                  <a:pt x="5471550" y="840275"/>
                </a:lnTo>
                <a:lnTo>
                  <a:pt x="5434912" y="885635"/>
                </a:lnTo>
                <a:cubicBezTo>
                  <a:pt x="5267950" y="1100745"/>
                  <a:pt x="5099257" y="1360020"/>
                  <a:pt x="4928831" y="1663461"/>
                </a:cubicBezTo>
                <a:cubicBezTo>
                  <a:pt x="4656150" y="2148967"/>
                  <a:pt x="4448314" y="2664955"/>
                  <a:pt x="4305322" y="3211425"/>
                </a:cubicBezTo>
                <a:cubicBezTo>
                  <a:pt x="4162331" y="3757895"/>
                  <a:pt x="4091944" y="4246172"/>
                  <a:pt x="4094161" y="4676254"/>
                </a:cubicBezTo>
                <a:lnTo>
                  <a:pt x="3195688" y="4676254"/>
                </a:lnTo>
                <a:lnTo>
                  <a:pt x="3195688" y="5353360"/>
                </a:lnTo>
                <a:cubicBezTo>
                  <a:pt x="2931875" y="5612740"/>
                  <a:pt x="2663628" y="5985182"/>
                  <a:pt x="2390947" y="6470687"/>
                </a:cubicBezTo>
                <a:cubicBezTo>
                  <a:pt x="2322777" y="6592063"/>
                  <a:pt x="2258659" y="6715345"/>
                  <a:pt x="2198595" y="6840532"/>
                </a:cubicBezTo>
                <a:lnTo>
                  <a:pt x="2190896" y="6858001"/>
                </a:lnTo>
                <a:lnTo>
                  <a:pt x="1311375" y="6858001"/>
                </a:lnTo>
                <a:lnTo>
                  <a:pt x="1405154" y="6664962"/>
                </a:lnTo>
                <a:cubicBezTo>
                  <a:pt x="1610652" y="6261933"/>
                  <a:pt x="1850573" y="5887915"/>
                  <a:pt x="2124917" y="5542907"/>
                </a:cubicBezTo>
                <a:lnTo>
                  <a:pt x="0" y="5542907"/>
                </a:lnTo>
                <a:lnTo>
                  <a:pt x="0" y="4674983"/>
                </a:lnTo>
                <a:lnTo>
                  <a:pt x="3193042" y="4674983"/>
                </a:lnTo>
                <a:lnTo>
                  <a:pt x="3204597" y="4422902"/>
                </a:lnTo>
                <a:cubicBezTo>
                  <a:pt x="3245211" y="3830292"/>
                  <a:pt x="3380452" y="3227498"/>
                  <a:pt x="3610318" y="2614520"/>
                </a:cubicBezTo>
                <a:cubicBezTo>
                  <a:pt x="3873023" y="1913973"/>
                  <a:pt x="4223851" y="1287694"/>
                  <a:pt x="4662801" y="735681"/>
                </a:cubicBezTo>
                <a:lnTo>
                  <a:pt x="2537884" y="735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0474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8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8">
            <a:extLst>
              <a:ext uri="{FF2B5EF4-FFF2-40B4-BE49-F238E27FC236}">
                <a16:creationId xmlns:a16="http://schemas.microsoft.com/office/drawing/2014/main" id="{2A745F4E-5140-5D46-A6AE-9193C2AF0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7640674" y="1"/>
            <a:ext cx="4551327" cy="6857999"/>
          </a:xfrm>
          <a:custGeom>
            <a:avLst/>
            <a:gdLst>
              <a:gd name="connsiteX0" fmla="*/ 1473909 w 4551327"/>
              <a:gd name="connsiteY0" fmla="*/ 4678558 h 6857999"/>
              <a:gd name="connsiteX1" fmla="*/ 1044935 w 4551327"/>
              <a:gd name="connsiteY1" fmla="*/ 4838177 h 6857999"/>
              <a:gd name="connsiteX2" fmla="*/ 885317 w 4551327"/>
              <a:gd name="connsiteY2" fmla="*/ 5260500 h 6857999"/>
              <a:gd name="connsiteX3" fmla="*/ 1043273 w 4551327"/>
              <a:gd name="connsiteY3" fmla="*/ 5696124 h 6857999"/>
              <a:gd name="connsiteX4" fmla="*/ 1463933 w 4551327"/>
              <a:gd name="connsiteY4" fmla="*/ 5852417 h 6857999"/>
              <a:gd name="connsiteX5" fmla="*/ 1889581 w 4551327"/>
              <a:gd name="connsiteY5" fmla="*/ 5694462 h 6857999"/>
              <a:gd name="connsiteX6" fmla="*/ 2049199 w 4551327"/>
              <a:gd name="connsiteY6" fmla="*/ 5257174 h 6857999"/>
              <a:gd name="connsiteX7" fmla="*/ 1891244 w 4551327"/>
              <a:gd name="connsiteY7" fmla="*/ 4836514 h 6857999"/>
              <a:gd name="connsiteX8" fmla="*/ 1473909 w 4551327"/>
              <a:gd name="connsiteY8" fmla="*/ 4678558 h 6857999"/>
              <a:gd name="connsiteX9" fmla="*/ 1463933 w 4551327"/>
              <a:gd name="connsiteY9" fmla="*/ 3936999 h 6857999"/>
              <a:gd name="connsiteX10" fmla="*/ 2543018 w 4551327"/>
              <a:gd name="connsiteY10" fmla="*/ 4292815 h 6857999"/>
              <a:gd name="connsiteX11" fmla="*/ 2927099 w 4551327"/>
              <a:gd name="connsiteY11" fmla="*/ 5193992 h 6857999"/>
              <a:gd name="connsiteX12" fmla="*/ 2750854 w 4551327"/>
              <a:gd name="connsiteY12" fmla="*/ 5797548 h 6857999"/>
              <a:gd name="connsiteX13" fmla="*/ 2255373 w 4551327"/>
              <a:gd name="connsiteY13" fmla="*/ 6201582 h 6857999"/>
              <a:gd name="connsiteX14" fmla="*/ 2872231 w 4551327"/>
              <a:gd name="connsiteY14" fmla="*/ 6677111 h 6857999"/>
              <a:gd name="connsiteX15" fmla="*/ 2964614 w 4551327"/>
              <a:gd name="connsiteY15" fmla="*/ 6839431 h 6857999"/>
              <a:gd name="connsiteX16" fmla="*/ 2971641 w 4551327"/>
              <a:gd name="connsiteY16" fmla="*/ 6857999 h 6857999"/>
              <a:gd name="connsiteX17" fmla="*/ 2003274 w 4551327"/>
              <a:gd name="connsiteY17" fmla="*/ 6857999 h 6857999"/>
              <a:gd name="connsiteX18" fmla="*/ 1966065 w 4551327"/>
              <a:gd name="connsiteY18" fmla="*/ 6808463 h 6857999"/>
              <a:gd name="connsiteX19" fmla="*/ 1477234 w 4551327"/>
              <a:gd name="connsiteY19" fmla="*/ 6600627 h 6857999"/>
              <a:gd name="connsiteX20" fmla="*/ 966789 w 4551327"/>
              <a:gd name="connsiteY20" fmla="*/ 6836729 h 6857999"/>
              <a:gd name="connsiteX21" fmla="*/ 953825 w 4551327"/>
              <a:gd name="connsiteY21" fmla="*/ 6857999 h 6857999"/>
              <a:gd name="connsiteX22" fmla="*/ 0 w 4551327"/>
              <a:gd name="connsiteY22" fmla="*/ 6857999 h 6857999"/>
              <a:gd name="connsiteX23" fmla="*/ 73925 w 4551327"/>
              <a:gd name="connsiteY23" fmla="*/ 6712028 h 6857999"/>
              <a:gd name="connsiteX24" fmla="*/ 692445 w 4551327"/>
              <a:gd name="connsiteY24" fmla="*/ 6201582 h 6857999"/>
              <a:gd name="connsiteX25" fmla="*/ 165373 w 4551327"/>
              <a:gd name="connsiteY25" fmla="*/ 5780921 h 6857999"/>
              <a:gd name="connsiteX26" fmla="*/ 766 w 4551327"/>
              <a:gd name="connsiteY26" fmla="*/ 5193992 h 6857999"/>
              <a:gd name="connsiteX27" fmla="*/ 381522 w 4551327"/>
              <a:gd name="connsiteY27" fmla="*/ 4292815 h 6857999"/>
              <a:gd name="connsiteX28" fmla="*/ 1463933 w 4551327"/>
              <a:gd name="connsiteY28" fmla="*/ 3936999 h 6857999"/>
              <a:gd name="connsiteX29" fmla="*/ 3304001 w 4551327"/>
              <a:gd name="connsiteY29" fmla="*/ 2096004 h 6857999"/>
              <a:gd name="connsiteX30" fmla="*/ 2793556 w 4551327"/>
              <a:gd name="connsiteY30" fmla="*/ 2332106 h 6857999"/>
              <a:gd name="connsiteX31" fmla="*/ 2625624 w 4551327"/>
              <a:gd name="connsiteY31" fmla="*/ 2844214 h 6857999"/>
              <a:gd name="connsiteX32" fmla="*/ 2823484 w 4551327"/>
              <a:gd name="connsiteY32" fmla="*/ 3446108 h 6857999"/>
              <a:gd name="connsiteX33" fmla="*/ 3317303 w 4551327"/>
              <a:gd name="connsiteY33" fmla="*/ 3662258 h 6857999"/>
              <a:gd name="connsiteX34" fmla="*/ 3796158 w 4551327"/>
              <a:gd name="connsiteY34" fmla="*/ 3454421 h 6857999"/>
              <a:gd name="connsiteX35" fmla="*/ 3985704 w 4551327"/>
              <a:gd name="connsiteY35" fmla="*/ 2854191 h 6857999"/>
              <a:gd name="connsiteX36" fmla="*/ 3792832 w 4551327"/>
              <a:gd name="connsiteY36" fmla="*/ 2303840 h 6857999"/>
              <a:gd name="connsiteX37" fmla="*/ 3304001 w 4551327"/>
              <a:gd name="connsiteY37" fmla="*/ 2096004 h 6857999"/>
              <a:gd name="connsiteX38" fmla="*/ 3300676 w 4551327"/>
              <a:gd name="connsiteY38" fmla="*/ 173935 h 6857999"/>
              <a:gd name="connsiteX39" fmla="*/ 2871702 w 4551327"/>
              <a:gd name="connsiteY39" fmla="*/ 333554 h 6857999"/>
              <a:gd name="connsiteX40" fmla="*/ 2712084 w 4551327"/>
              <a:gd name="connsiteY40" fmla="*/ 755877 h 6857999"/>
              <a:gd name="connsiteX41" fmla="*/ 2870040 w 4551327"/>
              <a:gd name="connsiteY41" fmla="*/ 1191501 h 6857999"/>
              <a:gd name="connsiteX42" fmla="*/ 3290700 w 4551327"/>
              <a:gd name="connsiteY42" fmla="*/ 1347794 h 6857999"/>
              <a:gd name="connsiteX43" fmla="*/ 3716348 w 4551327"/>
              <a:gd name="connsiteY43" fmla="*/ 1189839 h 6857999"/>
              <a:gd name="connsiteX44" fmla="*/ 3875966 w 4551327"/>
              <a:gd name="connsiteY44" fmla="*/ 752551 h 6857999"/>
              <a:gd name="connsiteX45" fmla="*/ 3718011 w 4551327"/>
              <a:gd name="connsiteY45" fmla="*/ 331891 h 6857999"/>
              <a:gd name="connsiteX46" fmla="*/ 3300676 w 4551327"/>
              <a:gd name="connsiteY46" fmla="*/ 173935 h 6857999"/>
              <a:gd name="connsiteX47" fmla="*/ 2027799 w 4551327"/>
              <a:gd name="connsiteY47" fmla="*/ 0 h 6857999"/>
              <a:gd name="connsiteX48" fmla="*/ 4551327 w 4551327"/>
              <a:gd name="connsiteY48" fmla="*/ 0 h 6857999"/>
              <a:gd name="connsiteX49" fmla="*/ 4551327 w 4551327"/>
              <a:gd name="connsiteY49" fmla="*/ 1326623 h 6857999"/>
              <a:gd name="connsiteX50" fmla="*/ 4480561 w 4551327"/>
              <a:gd name="connsiteY50" fmla="*/ 1417315 h 6857999"/>
              <a:gd name="connsiteX51" fmla="*/ 4082140 w 4551327"/>
              <a:gd name="connsiteY51" fmla="*/ 1696959 h 6857999"/>
              <a:gd name="connsiteX52" fmla="*/ 4439202 w 4551327"/>
              <a:gd name="connsiteY52" fmla="*/ 1897313 h 6857999"/>
              <a:gd name="connsiteX53" fmla="*/ 4551327 w 4551327"/>
              <a:gd name="connsiteY53" fmla="*/ 1998529 h 6857999"/>
              <a:gd name="connsiteX54" fmla="*/ 4551327 w 4551327"/>
              <a:gd name="connsiteY54" fmla="*/ 3913549 h 6857999"/>
              <a:gd name="connsiteX55" fmla="*/ 4479523 w 4551327"/>
              <a:gd name="connsiteY55" fmla="*/ 3991470 h 6857999"/>
              <a:gd name="connsiteX56" fmla="*/ 3333930 w 4551327"/>
              <a:gd name="connsiteY56" fmla="*/ 4413793 h 6857999"/>
              <a:gd name="connsiteX57" fmla="*/ 2226579 w 4551327"/>
              <a:gd name="connsiteY57" fmla="*/ 4064628 h 6857999"/>
              <a:gd name="connsiteX58" fmla="*/ 1704494 w 4551327"/>
              <a:gd name="connsiteY58" fmla="*/ 2934000 h 6857999"/>
              <a:gd name="connsiteX59" fmla="*/ 1900692 w 4551327"/>
              <a:gd name="connsiteY59" fmla="*/ 2207405 h 6857999"/>
              <a:gd name="connsiteX60" fmla="*/ 2519212 w 4551327"/>
              <a:gd name="connsiteY60" fmla="*/ 1696959 h 6857999"/>
              <a:gd name="connsiteX61" fmla="*/ 1992140 w 4551327"/>
              <a:gd name="connsiteY61" fmla="*/ 1276298 h 6857999"/>
              <a:gd name="connsiteX62" fmla="*/ 1827533 w 4551327"/>
              <a:gd name="connsiteY62" fmla="*/ 689369 h 6857999"/>
              <a:gd name="connsiteX63" fmla="*/ 1976266 w 4551327"/>
              <a:gd name="connsiteY63" fmla="*/ 817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51327" h="6857999">
                <a:moveTo>
                  <a:pt x="1473909" y="4678558"/>
                </a:moveTo>
                <a:cubicBezTo>
                  <a:pt x="1294339" y="4678558"/>
                  <a:pt x="1151347" y="4731765"/>
                  <a:pt x="1044935" y="4838177"/>
                </a:cubicBezTo>
                <a:cubicBezTo>
                  <a:pt x="938523" y="4944589"/>
                  <a:pt x="885317" y="5085363"/>
                  <a:pt x="885317" y="5260500"/>
                </a:cubicBezTo>
                <a:cubicBezTo>
                  <a:pt x="885317" y="5446721"/>
                  <a:pt x="937969" y="5591929"/>
                  <a:pt x="1043273" y="5696124"/>
                </a:cubicBezTo>
                <a:cubicBezTo>
                  <a:pt x="1148576" y="5800320"/>
                  <a:pt x="1288796" y="5852417"/>
                  <a:pt x="1463933" y="5852417"/>
                </a:cubicBezTo>
                <a:cubicBezTo>
                  <a:pt x="1641286" y="5852417"/>
                  <a:pt x="1783169" y="5799765"/>
                  <a:pt x="1889581" y="5694462"/>
                </a:cubicBezTo>
                <a:cubicBezTo>
                  <a:pt x="1995993" y="5589158"/>
                  <a:pt x="2049199" y="5443396"/>
                  <a:pt x="2049199" y="5257174"/>
                </a:cubicBezTo>
                <a:cubicBezTo>
                  <a:pt x="2049199" y="5082038"/>
                  <a:pt x="1996547" y="4941818"/>
                  <a:pt x="1891244" y="4836514"/>
                </a:cubicBezTo>
                <a:cubicBezTo>
                  <a:pt x="1785940" y="4731210"/>
                  <a:pt x="1646829" y="4678558"/>
                  <a:pt x="1473909" y="4678558"/>
                </a:cubicBezTo>
                <a:close/>
                <a:moveTo>
                  <a:pt x="1463933" y="3936999"/>
                </a:moveTo>
                <a:cubicBezTo>
                  <a:pt x="1927269" y="3936999"/>
                  <a:pt x="2286964" y="4055605"/>
                  <a:pt x="2543018" y="4292815"/>
                </a:cubicBezTo>
                <a:cubicBezTo>
                  <a:pt x="2799072" y="4530025"/>
                  <a:pt x="2927099" y="4830418"/>
                  <a:pt x="2927099" y="5193992"/>
                </a:cubicBezTo>
                <a:cubicBezTo>
                  <a:pt x="2927099" y="5420118"/>
                  <a:pt x="2868351" y="5621303"/>
                  <a:pt x="2750854" y="5797548"/>
                </a:cubicBezTo>
                <a:cubicBezTo>
                  <a:pt x="2633357" y="5973793"/>
                  <a:pt x="2468197" y="6108471"/>
                  <a:pt x="2255373" y="6201582"/>
                </a:cubicBezTo>
                <a:cubicBezTo>
                  <a:pt x="2525837" y="6310211"/>
                  <a:pt x="2731456" y="6468721"/>
                  <a:pt x="2872231" y="6677111"/>
                </a:cubicBezTo>
                <a:cubicBezTo>
                  <a:pt x="2907425" y="6729209"/>
                  <a:pt x="2938219" y="6783315"/>
                  <a:pt x="2964614" y="6839431"/>
                </a:cubicBezTo>
                <a:lnTo>
                  <a:pt x="2971641" y="6857999"/>
                </a:lnTo>
                <a:lnTo>
                  <a:pt x="2003274" y="6857999"/>
                </a:lnTo>
                <a:lnTo>
                  <a:pt x="1966065" y="6808463"/>
                </a:lnTo>
                <a:cubicBezTo>
                  <a:pt x="1837484" y="6669906"/>
                  <a:pt x="1674540" y="6600627"/>
                  <a:pt x="1477234" y="6600627"/>
                </a:cubicBezTo>
                <a:cubicBezTo>
                  <a:pt x="1248892" y="6600627"/>
                  <a:pt x="1078743" y="6679328"/>
                  <a:pt x="966789" y="6836729"/>
                </a:cubicBezTo>
                <a:lnTo>
                  <a:pt x="953825" y="6857999"/>
                </a:lnTo>
                <a:lnTo>
                  <a:pt x="0" y="6857999"/>
                </a:lnTo>
                <a:lnTo>
                  <a:pt x="73925" y="6712028"/>
                </a:lnTo>
                <a:cubicBezTo>
                  <a:pt x="204723" y="6491444"/>
                  <a:pt x="410896" y="6321295"/>
                  <a:pt x="692445" y="6201582"/>
                </a:cubicBezTo>
                <a:cubicBezTo>
                  <a:pt x="450801" y="6099604"/>
                  <a:pt x="275110" y="5959384"/>
                  <a:pt x="165373" y="5780921"/>
                </a:cubicBezTo>
                <a:cubicBezTo>
                  <a:pt x="55635" y="5602460"/>
                  <a:pt x="766" y="5406816"/>
                  <a:pt x="766" y="5193992"/>
                </a:cubicBezTo>
                <a:cubicBezTo>
                  <a:pt x="766" y="4830418"/>
                  <a:pt x="127685" y="4530025"/>
                  <a:pt x="381522" y="4292815"/>
                </a:cubicBezTo>
                <a:cubicBezTo>
                  <a:pt x="635359" y="4055605"/>
                  <a:pt x="996163" y="3936999"/>
                  <a:pt x="1463933" y="3936999"/>
                </a:cubicBezTo>
                <a:close/>
                <a:moveTo>
                  <a:pt x="3304001" y="2096004"/>
                </a:moveTo>
                <a:cubicBezTo>
                  <a:pt x="3075659" y="2096004"/>
                  <a:pt x="2905510" y="2174705"/>
                  <a:pt x="2793556" y="2332106"/>
                </a:cubicBezTo>
                <a:cubicBezTo>
                  <a:pt x="2681601" y="2489508"/>
                  <a:pt x="2625624" y="2660211"/>
                  <a:pt x="2625624" y="2844214"/>
                </a:cubicBezTo>
                <a:cubicBezTo>
                  <a:pt x="2625624" y="3101377"/>
                  <a:pt x="2691578" y="3302009"/>
                  <a:pt x="2823484" y="3446108"/>
                </a:cubicBezTo>
                <a:cubicBezTo>
                  <a:pt x="2955391" y="3590208"/>
                  <a:pt x="3119997" y="3662258"/>
                  <a:pt x="3317303" y="3662258"/>
                </a:cubicBezTo>
                <a:cubicBezTo>
                  <a:pt x="3510175" y="3662258"/>
                  <a:pt x="3669793" y="3592979"/>
                  <a:pt x="3796158" y="3454421"/>
                </a:cubicBezTo>
                <a:cubicBezTo>
                  <a:pt x="3922522" y="3315864"/>
                  <a:pt x="3985704" y="3115787"/>
                  <a:pt x="3985704" y="2854191"/>
                </a:cubicBezTo>
                <a:cubicBezTo>
                  <a:pt x="3985704" y="2625848"/>
                  <a:pt x="3921413" y="2442398"/>
                  <a:pt x="3792832" y="2303840"/>
                </a:cubicBezTo>
                <a:cubicBezTo>
                  <a:pt x="3664251" y="2165283"/>
                  <a:pt x="3501307" y="2096004"/>
                  <a:pt x="3304001" y="2096004"/>
                </a:cubicBezTo>
                <a:close/>
                <a:moveTo>
                  <a:pt x="3300676" y="173935"/>
                </a:moveTo>
                <a:cubicBezTo>
                  <a:pt x="3121106" y="173935"/>
                  <a:pt x="2978114" y="227142"/>
                  <a:pt x="2871702" y="333554"/>
                </a:cubicBezTo>
                <a:cubicBezTo>
                  <a:pt x="2765290" y="439966"/>
                  <a:pt x="2712084" y="580740"/>
                  <a:pt x="2712084" y="755877"/>
                </a:cubicBezTo>
                <a:cubicBezTo>
                  <a:pt x="2712084" y="942098"/>
                  <a:pt x="2764736" y="1087306"/>
                  <a:pt x="2870040" y="1191501"/>
                </a:cubicBezTo>
                <a:cubicBezTo>
                  <a:pt x="2975343" y="1295697"/>
                  <a:pt x="3115563" y="1347794"/>
                  <a:pt x="3290700" y="1347794"/>
                </a:cubicBezTo>
                <a:cubicBezTo>
                  <a:pt x="3468053" y="1347794"/>
                  <a:pt x="3609936" y="1295142"/>
                  <a:pt x="3716348" y="1189839"/>
                </a:cubicBezTo>
                <a:cubicBezTo>
                  <a:pt x="3822760" y="1084535"/>
                  <a:pt x="3875966" y="938773"/>
                  <a:pt x="3875966" y="752551"/>
                </a:cubicBezTo>
                <a:cubicBezTo>
                  <a:pt x="3875966" y="577415"/>
                  <a:pt x="3823314" y="437195"/>
                  <a:pt x="3718011" y="331891"/>
                </a:cubicBezTo>
                <a:cubicBezTo>
                  <a:pt x="3612707" y="226587"/>
                  <a:pt x="3473596" y="173935"/>
                  <a:pt x="3300676" y="173935"/>
                </a:cubicBezTo>
                <a:close/>
                <a:moveTo>
                  <a:pt x="2027799" y="0"/>
                </a:moveTo>
                <a:lnTo>
                  <a:pt x="4551327" y="0"/>
                </a:lnTo>
                <a:lnTo>
                  <a:pt x="4551327" y="1326623"/>
                </a:lnTo>
                <a:lnTo>
                  <a:pt x="4480561" y="1417315"/>
                </a:lnTo>
                <a:cubicBezTo>
                  <a:pt x="4374565" y="1533911"/>
                  <a:pt x="4241758" y="1627126"/>
                  <a:pt x="4082140" y="1696959"/>
                </a:cubicBezTo>
                <a:cubicBezTo>
                  <a:pt x="4217372" y="1751274"/>
                  <a:pt x="4336393" y="1818058"/>
                  <a:pt x="4439202" y="1897313"/>
                </a:cubicBezTo>
                <a:lnTo>
                  <a:pt x="4551327" y="1998529"/>
                </a:lnTo>
                <a:lnTo>
                  <a:pt x="4551327" y="3913549"/>
                </a:lnTo>
                <a:lnTo>
                  <a:pt x="4479523" y="3991470"/>
                </a:lnTo>
                <a:cubicBezTo>
                  <a:pt x="4192432" y="4273019"/>
                  <a:pt x="3810567" y="4413793"/>
                  <a:pt x="3333930" y="4413793"/>
                </a:cubicBezTo>
                <a:cubicBezTo>
                  <a:pt x="2890546" y="4413793"/>
                  <a:pt x="2521429" y="4297405"/>
                  <a:pt x="2226579" y="4064628"/>
                </a:cubicBezTo>
                <a:cubicBezTo>
                  <a:pt x="1878523" y="3789731"/>
                  <a:pt x="1704494" y="3412854"/>
                  <a:pt x="1704494" y="2934000"/>
                </a:cubicBezTo>
                <a:cubicBezTo>
                  <a:pt x="1704494" y="2670187"/>
                  <a:pt x="1769894" y="2427988"/>
                  <a:pt x="1900692" y="2207405"/>
                </a:cubicBezTo>
                <a:cubicBezTo>
                  <a:pt x="2031490" y="1986821"/>
                  <a:pt x="2237663" y="1816672"/>
                  <a:pt x="2519212" y="1696959"/>
                </a:cubicBezTo>
                <a:cubicBezTo>
                  <a:pt x="2277568" y="1594981"/>
                  <a:pt x="2101877" y="1454761"/>
                  <a:pt x="1992140" y="1276298"/>
                </a:cubicBezTo>
                <a:cubicBezTo>
                  <a:pt x="1882402" y="1097837"/>
                  <a:pt x="1827533" y="902193"/>
                  <a:pt x="1827533" y="689369"/>
                </a:cubicBezTo>
                <a:cubicBezTo>
                  <a:pt x="1827533" y="462135"/>
                  <a:pt x="1877111" y="259582"/>
                  <a:pt x="1976266" y="81708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88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9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9">
            <a:extLst>
              <a:ext uri="{FF2B5EF4-FFF2-40B4-BE49-F238E27FC236}">
                <a16:creationId xmlns:a16="http://schemas.microsoft.com/office/drawing/2014/main" id="{E37F8BD0-4718-304E-A7D7-05E33057A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6666977" y="-1"/>
            <a:ext cx="5525022" cy="6858000"/>
          </a:xfrm>
          <a:custGeom>
            <a:avLst/>
            <a:gdLst>
              <a:gd name="connsiteX0" fmla="*/ 1519697 w 5525022"/>
              <a:gd name="connsiteY0" fmla="*/ 4128660 h 6858000"/>
              <a:gd name="connsiteX1" fmla="*/ 1089061 w 5525022"/>
              <a:gd name="connsiteY1" fmla="*/ 4333171 h 6858000"/>
              <a:gd name="connsiteX2" fmla="*/ 917804 w 5525022"/>
              <a:gd name="connsiteY2" fmla="*/ 5003235 h 6858000"/>
              <a:gd name="connsiteX3" fmla="*/ 1104025 w 5525022"/>
              <a:gd name="connsiteY3" fmla="*/ 5696576 h 6858000"/>
              <a:gd name="connsiteX4" fmla="*/ 1569578 w 5525022"/>
              <a:gd name="connsiteY4" fmla="*/ 5917714 h 6858000"/>
              <a:gd name="connsiteX5" fmla="*/ 2023492 w 5525022"/>
              <a:gd name="connsiteY5" fmla="*/ 5704890 h 6858000"/>
              <a:gd name="connsiteX6" fmla="*/ 2208051 w 5525022"/>
              <a:gd name="connsiteY6" fmla="*/ 5079718 h 6858000"/>
              <a:gd name="connsiteX7" fmla="*/ 2000215 w 5525022"/>
              <a:gd name="connsiteY7" fmla="*/ 4378064 h 6858000"/>
              <a:gd name="connsiteX8" fmla="*/ 1519697 w 5525022"/>
              <a:gd name="connsiteY8" fmla="*/ 4128660 h 6858000"/>
              <a:gd name="connsiteX9" fmla="*/ 4034713 w 5525022"/>
              <a:gd name="connsiteY9" fmla="*/ 368430 h 6858000"/>
              <a:gd name="connsiteX10" fmla="*/ 3604077 w 5525022"/>
              <a:gd name="connsiteY10" fmla="*/ 572941 h 6858000"/>
              <a:gd name="connsiteX11" fmla="*/ 3432820 w 5525022"/>
              <a:gd name="connsiteY11" fmla="*/ 1243005 h 6858000"/>
              <a:gd name="connsiteX12" fmla="*/ 3619041 w 5525022"/>
              <a:gd name="connsiteY12" fmla="*/ 1936346 h 6858000"/>
              <a:gd name="connsiteX13" fmla="*/ 4084594 w 5525022"/>
              <a:gd name="connsiteY13" fmla="*/ 2157484 h 6858000"/>
              <a:gd name="connsiteX14" fmla="*/ 4538508 w 5525022"/>
              <a:gd name="connsiteY14" fmla="*/ 1944660 h 6858000"/>
              <a:gd name="connsiteX15" fmla="*/ 4723067 w 5525022"/>
              <a:gd name="connsiteY15" fmla="*/ 1319488 h 6858000"/>
              <a:gd name="connsiteX16" fmla="*/ 4515231 w 5525022"/>
              <a:gd name="connsiteY16" fmla="*/ 617834 h 6858000"/>
              <a:gd name="connsiteX17" fmla="*/ 4034713 w 5525022"/>
              <a:gd name="connsiteY17" fmla="*/ 368430 h 6858000"/>
              <a:gd name="connsiteX18" fmla="*/ 3006525 w 5525022"/>
              <a:gd name="connsiteY18" fmla="*/ 0 h 6858000"/>
              <a:gd name="connsiteX19" fmla="*/ 5135016 w 5525022"/>
              <a:gd name="connsiteY19" fmla="*/ 0 h 6858000"/>
              <a:gd name="connsiteX20" fmla="*/ 5171993 w 5525022"/>
              <a:gd name="connsiteY20" fmla="*/ 32801 h 6858000"/>
              <a:gd name="connsiteX21" fmla="*/ 5295032 w 5525022"/>
              <a:gd name="connsiteY21" fmla="*/ 167245 h 6858000"/>
              <a:gd name="connsiteX22" fmla="*/ 5503076 w 5525022"/>
              <a:gd name="connsiteY22" fmla="*/ 500302 h 6858000"/>
              <a:gd name="connsiteX23" fmla="*/ 5525022 w 5525022"/>
              <a:gd name="connsiteY23" fmla="*/ 554330 h 6858000"/>
              <a:gd name="connsiteX24" fmla="*/ 5525022 w 5525022"/>
              <a:gd name="connsiteY24" fmla="*/ 3560300 h 6858000"/>
              <a:gd name="connsiteX25" fmla="*/ 5491853 w 5525022"/>
              <a:gd name="connsiteY25" fmla="*/ 3640603 h 6858000"/>
              <a:gd name="connsiteX26" fmla="*/ 5275080 w 5525022"/>
              <a:gd name="connsiteY26" fmla="*/ 3983117 h 6858000"/>
              <a:gd name="connsiteX27" fmla="*/ 3984833 w 5525022"/>
              <a:gd name="connsiteY27" fmla="*/ 4575034 h 6858000"/>
              <a:gd name="connsiteX28" fmla="*/ 3060378 w 5525022"/>
              <a:gd name="connsiteY28" fmla="*/ 4270762 h 6858000"/>
              <a:gd name="connsiteX29" fmla="*/ 2976204 w 5525022"/>
              <a:gd name="connsiteY29" fmla="*/ 4189992 h 6858000"/>
              <a:gd name="connsiteX30" fmla="*/ 2902613 w 5525022"/>
              <a:gd name="connsiteY30" fmla="*/ 4102990 h 6858000"/>
              <a:gd name="connsiteX31" fmla="*/ 2988060 w 5525022"/>
              <a:gd name="connsiteY31" fmla="*/ 4260532 h 6858000"/>
              <a:gd name="connsiteX32" fmla="*/ 3255545 w 5525022"/>
              <a:gd name="connsiteY32" fmla="*/ 5814627 h 6858000"/>
              <a:gd name="connsiteX33" fmla="*/ 3185868 w 5525022"/>
              <a:gd name="connsiteY33" fmla="*/ 6712479 h 6858000"/>
              <a:gd name="connsiteX34" fmla="*/ 3154664 w 5525022"/>
              <a:gd name="connsiteY34" fmla="*/ 6858000 h 6858000"/>
              <a:gd name="connsiteX35" fmla="*/ 2204376 w 5525022"/>
              <a:gd name="connsiteY35" fmla="*/ 6858000 h 6858000"/>
              <a:gd name="connsiteX36" fmla="*/ 2228211 w 5525022"/>
              <a:gd name="connsiteY36" fmla="*/ 6741784 h 6858000"/>
              <a:gd name="connsiteX37" fmla="*/ 2291185 w 5525022"/>
              <a:gd name="connsiteY37" fmla="*/ 6193720 h 6858000"/>
              <a:gd name="connsiteX38" fmla="*/ 1409960 w 5525022"/>
              <a:gd name="connsiteY38" fmla="*/ 6602742 h 6858000"/>
              <a:gd name="connsiteX39" fmla="*/ 417335 w 5525022"/>
              <a:gd name="connsiteY39" fmla="*/ 6158804 h 6858000"/>
              <a:gd name="connsiteX40" fmla="*/ 0 w 5525022"/>
              <a:gd name="connsiteY40" fmla="*/ 5003235 h 6858000"/>
              <a:gd name="connsiteX41" fmla="*/ 440612 w 5525022"/>
              <a:gd name="connsiteY41" fmla="*/ 3807761 h 6858000"/>
              <a:gd name="connsiteX42" fmla="*/ 1562927 w 5525022"/>
              <a:gd name="connsiteY42" fmla="*/ 3353847 h 6858000"/>
              <a:gd name="connsiteX43" fmla="*/ 2780016 w 5525022"/>
              <a:gd name="connsiteY43" fmla="*/ 3927475 h 6858000"/>
              <a:gd name="connsiteX44" fmla="*/ 2828860 w 5525022"/>
              <a:gd name="connsiteY44" fmla="*/ 3995390 h 6858000"/>
              <a:gd name="connsiteX45" fmla="*/ 2771070 w 5525022"/>
              <a:gd name="connsiteY45" fmla="*/ 3891253 h 6858000"/>
              <a:gd name="connsiteX46" fmla="*/ 2608126 w 5525022"/>
              <a:gd name="connsiteY46" fmla="*/ 3361271 h 6858000"/>
              <a:gd name="connsiteX47" fmla="*/ 3512629 w 5525022"/>
              <a:gd name="connsiteY47" fmla="*/ 3261510 h 6858000"/>
              <a:gd name="connsiteX48" fmla="*/ 3685549 w 5525022"/>
              <a:gd name="connsiteY48" fmla="*/ 3670531 h 6858000"/>
              <a:gd name="connsiteX49" fmla="*/ 4054666 w 5525022"/>
              <a:gd name="connsiteY49" fmla="*/ 3803546 h 6858000"/>
              <a:gd name="connsiteX50" fmla="*/ 4546822 w 5525022"/>
              <a:gd name="connsiteY50" fmla="*/ 3537516 h 6858000"/>
              <a:gd name="connsiteX51" fmla="*/ 4806201 w 5525022"/>
              <a:gd name="connsiteY51" fmla="*/ 2433490 h 6858000"/>
              <a:gd name="connsiteX52" fmla="*/ 3924976 w 5525022"/>
              <a:gd name="connsiteY52" fmla="*/ 2842512 h 6858000"/>
              <a:gd name="connsiteX53" fmla="*/ 2932351 w 5525022"/>
              <a:gd name="connsiteY53" fmla="*/ 2398574 h 6858000"/>
              <a:gd name="connsiteX54" fmla="*/ 2515016 w 5525022"/>
              <a:gd name="connsiteY54" fmla="*/ 1243005 h 6858000"/>
              <a:gd name="connsiteX55" fmla="*/ 2955628 w 5525022"/>
              <a:gd name="connsiteY55" fmla="*/ 475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25022" h="6858000">
                <a:moveTo>
                  <a:pt x="1519697" y="4128660"/>
                </a:moveTo>
                <a:cubicBezTo>
                  <a:pt x="1346778" y="4128660"/>
                  <a:pt x="1203232" y="4196831"/>
                  <a:pt x="1089061" y="4333171"/>
                </a:cubicBezTo>
                <a:cubicBezTo>
                  <a:pt x="974890" y="4469512"/>
                  <a:pt x="917804" y="4692867"/>
                  <a:pt x="917804" y="5003235"/>
                </a:cubicBezTo>
                <a:cubicBezTo>
                  <a:pt x="917804" y="5318038"/>
                  <a:pt x="979878" y="5549151"/>
                  <a:pt x="1104025" y="5696576"/>
                </a:cubicBezTo>
                <a:cubicBezTo>
                  <a:pt x="1228173" y="5844002"/>
                  <a:pt x="1383357" y="5917714"/>
                  <a:pt x="1569578" y="5917714"/>
                </a:cubicBezTo>
                <a:cubicBezTo>
                  <a:pt x="1749149" y="5917714"/>
                  <a:pt x="1900453" y="5846773"/>
                  <a:pt x="2023492" y="5704890"/>
                </a:cubicBezTo>
                <a:cubicBezTo>
                  <a:pt x="2146531" y="5563007"/>
                  <a:pt x="2208051" y="5354617"/>
                  <a:pt x="2208051" y="5079718"/>
                </a:cubicBezTo>
                <a:cubicBezTo>
                  <a:pt x="2208051" y="4778218"/>
                  <a:pt x="2138772" y="4544333"/>
                  <a:pt x="2000215" y="4378064"/>
                </a:cubicBezTo>
                <a:cubicBezTo>
                  <a:pt x="1861657" y="4211795"/>
                  <a:pt x="1701485" y="4128660"/>
                  <a:pt x="1519697" y="4128660"/>
                </a:cubicBezTo>
                <a:close/>
                <a:moveTo>
                  <a:pt x="4034713" y="368430"/>
                </a:moveTo>
                <a:cubicBezTo>
                  <a:pt x="3861794" y="368430"/>
                  <a:pt x="3718248" y="436601"/>
                  <a:pt x="3604077" y="572941"/>
                </a:cubicBezTo>
                <a:cubicBezTo>
                  <a:pt x="3489906" y="709282"/>
                  <a:pt x="3432820" y="932637"/>
                  <a:pt x="3432820" y="1243005"/>
                </a:cubicBezTo>
                <a:cubicBezTo>
                  <a:pt x="3432820" y="1557808"/>
                  <a:pt x="3494894" y="1788921"/>
                  <a:pt x="3619041" y="1936346"/>
                </a:cubicBezTo>
                <a:cubicBezTo>
                  <a:pt x="3743189" y="2083772"/>
                  <a:pt x="3898373" y="2157484"/>
                  <a:pt x="4084594" y="2157484"/>
                </a:cubicBezTo>
                <a:cubicBezTo>
                  <a:pt x="4264165" y="2157484"/>
                  <a:pt x="4415469" y="2086543"/>
                  <a:pt x="4538508" y="1944660"/>
                </a:cubicBezTo>
                <a:cubicBezTo>
                  <a:pt x="4661547" y="1802777"/>
                  <a:pt x="4723067" y="1594387"/>
                  <a:pt x="4723067" y="1319488"/>
                </a:cubicBezTo>
                <a:cubicBezTo>
                  <a:pt x="4723067" y="1017988"/>
                  <a:pt x="4653788" y="784103"/>
                  <a:pt x="4515231" y="617834"/>
                </a:cubicBezTo>
                <a:cubicBezTo>
                  <a:pt x="4376673" y="451565"/>
                  <a:pt x="4216501" y="368430"/>
                  <a:pt x="4034713" y="368430"/>
                </a:cubicBezTo>
                <a:close/>
                <a:moveTo>
                  <a:pt x="3006525" y="0"/>
                </a:moveTo>
                <a:lnTo>
                  <a:pt x="5135016" y="0"/>
                </a:lnTo>
                <a:lnTo>
                  <a:pt x="5171993" y="32801"/>
                </a:lnTo>
                <a:cubicBezTo>
                  <a:pt x="5214391" y="74628"/>
                  <a:pt x="5255405" y="119443"/>
                  <a:pt x="5295032" y="167245"/>
                </a:cubicBezTo>
                <a:cubicBezTo>
                  <a:pt x="5374287" y="262850"/>
                  <a:pt x="5443635" y="373869"/>
                  <a:pt x="5503076" y="500302"/>
                </a:cubicBezTo>
                <a:lnTo>
                  <a:pt x="5525022" y="554330"/>
                </a:lnTo>
                <a:lnTo>
                  <a:pt x="5525022" y="3560300"/>
                </a:lnTo>
                <a:lnTo>
                  <a:pt x="5491853" y="3640603"/>
                </a:lnTo>
                <a:cubicBezTo>
                  <a:pt x="5429918" y="3770293"/>
                  <a:pt x="5357660" y="3884464"/>
                  <a:pt x="5275080" y="3983117"/>
                </a:cubicBezTo>
                <a:cubicBezTo>
                  <a:pt x="4944759" y="4377728"/>
                  <a:pt x="4514677" y="4575034"/>
                  <a:pt x="3984833" y="4575034"/>
                </a:cubicBezTo>
                <a:cubicBezTo>
                  <a:pt x="3603523" y="4575034"/>
                  <a:pt x="3295371" y="4473610"/>
                  <a:pt x="3060378" y="4270762"/>
                </a:cubicBezTo>
                <a:cubicBezTo>
                  <a:pt x="3031004" y="4245406"/>
                  <a:pt x="3002946" y="4218483"/>
                  <a:pt x="2976204" y="4189992"/>
                </a:cubicBezTo>
                <a:lnTo>
                  <a:pt x="2902613" y="4102990"/>
                </a:lnTo>
                <a:lnTo>
                  <a:pt x="2988060" y="4260532"/>
                </a:lnTo>
                <a:cubicBezTo>
                  <a:pt x="3166383" y="4639833"/>
                  <a:pt x="3255545" y="5157865"/>
                  <a:pt x="3255545" y="5814627"/>
                </a:cubicBezTo>
                <a:cubicBezTo>
                  <a:pt x="3255545" y="6148828"/>
                  <a:pt x="3232319" y="6448112"/>
                  <a:pt x="3185868" y="6712479"/>
                </a:cubicBezTo>
                <a:lnTo>
                  <a:pt x="3154664" y="6858000"/>
                </a:lnTo>
                <a:lnTo>
                  <a:pt x="2204376" y="6858000"/>
                </a:lnTo>
                <a:lnTo>
                  <a:pt x="2228211" y="6741784"/>
                </a:lnTo>
                <a:cubicBezTo>
                  <a:pt x="2256061" y="6585907"/>
                  <a:pt x="2277052" y="6403219"/>
                  <a:pt x="2291185" y="6193720"/>
                </a:cubicBezTo>
                <a:cubicBezTo>
                  <a:pt x="2056192" y="6466401"/>
                  <a:pt x="1762450" y="6602742"/>
                  <a:pt x="1409960" y="6602742"/>
                </a:cubicBezTo>
                <a:cubicBezTo>
                  <a:pt x="1026433" y="6602742"/>
                  <a:pt x="695558" y="6454763"/>
                  <a:pt x="417335" y="6158804"/>
                </a:cubicBezTo>
                <a:cubicBezTo>
                  <a:pt x="139111" y="5862845"/>
                  <a:pt x="0" y="5477656"/>
                  <a:pt x="0" y="5003235"/>
                </a:cubicBezTo>
                <a:cubicBezTo>
                  <a:pt x="0" y="4508862"/>
                  <a:pt x="146871" y="4110371"/>
                  <a:pt x="440612" y="3807761"/>
                </a:cubicBezTo>
                <a:cubicBezTo>
                  <a:pt x="734354" y="3505152"/>
                  <a:pt x="1108459" y="3353847"/>
                  <a:pt x="1562927" y="3353847"/>
                </a:cubicBezTo>
                <a:cubicBezTo>
                  <a:pt x="2057300" y="3353847"/>
                  <a:pt x="2462996" y="3545056"/>
                  <a:pt x="2780016" y="3927475"/>
                </a:cubicBezTo>
                <a:lnTo>
                  <a:pt x="2828860" y="3995390"/>
                </a:lnTo>
                <a:lnTo>
                  <a:pt x="2771070" y="3891253"/>
                </a:lnTo>
                <a:cubicBezTo>
                  <a:pt x="2695695" y="3739671"/>
                  <a:pt x="2641380" y="3563011"/>
                  <a:pt x="2608126" y="3361271"/>
                </a:cubicBezTo>
                <a:lnTo>
                  <a:pt x="3512629" y="3261510"/>
                </a:lnTo>
                <a:cubicBezTo>
                  <a:pt x="3534798" y="3445514"/>
                  <a:pt x="3592438" y="3581855"/>
                  <a:pt x="3685549" y="3670531"/>
                </a:cubicBezTo>
                <a:cubicBezTo>
                  <a:pt x="3778659" y="3759208"/>
                  <a:pt x="3901698" y="3803546"/>
                  <a:pt x="4054666" y="3803546"/>
                </a:cubicBezTo>
                <a:cubicBezTo>
                  <a:pt x="4247538" y="3803546"/>
                  <a:pt x="4411590" y="3714870"/>
                  <a:pt x="4546822" y="3537516"/>
                </a:cubicBezTo>
                <a:cubicBezTo>
                  <a:pt x="4682054" y="3360163"/>
                  <a:pt x="4768513" y="2992154"/>
                  <a:pt x="4806201" y="2433490"/>
                </a:cubicBezTo>
                <a:cubicBezTo>
                  <a:pt x="4571208" y="2706171"/>
                  <a:pt x="4277466" y="2842512"/>
                  <a:pt x="3924976" y="2842512"/>
                </a:cubicBezTo>
                <a:cubicBezTo>
                  <a:pt x="3541449" y="2842512"/>
                  <a:pt x="3210574" y="2694533"/>
                  <a:pt x="2932351" y="2398574"/>
                </a:cubicBezTo>
                <a:cubicBezTo>
                  <a:pt x="2654127" y="2102615"/>
                  <a:pt x="2515016" y="1717426"/>
                  <a:pt x="2515016" y="1243005"/>
                </a:cubicBezTo>
                <a:cubicBezTo>
                  <a:pt x="2515016" y="748632"/>
                  <a:pt x="2661887" y="350141"/>
                  <a:pt x="2955628" y="47531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9682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0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0">
            <a:extLst>
              <a:ext uri="{FF2B5EF4-FFF2-40B4-BE49-F238E27FC236}">
                <a16:creationId xmlns:a16="http://schemas.microsoft.com/office/drawing/2014/main" id="{CFB431DB-62B0-4A43-A1BD-421551399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344424" y="-1"/>
            <a:ext cx="5634877" cy="6858001"/>
          </a:xfrm>
          <a:custGeom>
            <a:avLst/>
            <a:gdLst>
              <a:gd name="connsiteX0" fmla="*/ 0 w 5634877"/>
              <a:gd name="connsiteY0" fmla="*/ 0 h 6858001"/>
              <a:gd name="connsiteX1" fmla="*/ 603020 w 5634877"/>
              <a:gd name="connsiteY1" fmla="*/ 0 h 6858001"/>
              <a:gd name="connsiteX2" fmla="*/ 680866 w 5634877"/>
              <a:gd name="connsiteY2" fmla="*/ 13587 h 6858001"/>
              <a:gd name="connsiteX3" fmla="*/ 3144561 w 5634877"/>
              <a:gd name="connsiteY3" fmla="*/ 1948123 h 6858001"/>
              <a:gd name="connsiteX4" fmla="*/ 3248463 w 5634877"/>
              <a:gd name="connsiteY4" fmla="*/ 2197187 h 6858001"/>
              <a:gd name="connsiteX5" fmla="*/ 3248463 w 5634877"/>
              <a:gd name="connsiteY5" fmla="*/ 123303 h 6858001"/>
              <a:gd name="connsiteX6" fmla="*/ 3421292 w 5634877"/>
              <a:gd name="connsiteY6" fmla="*/ 182150 h 6858001"/>
              <a:gd name="connsiteX7" fmla="*/ 5634877 w 5634877"/>
              <a:gd name="connsiteY7" fmla="*/ 3420932 h 6858001"/>
              <a:gd name="connsiteX8" fmla="*/ 3285945 w 5634877"/>
              <a:gd name="connsiteY8" fmla="*/ 6709223 h 6858001"/>
              <a:gd name="connsiteX9" fmla="*/ 3248463 w 5634877"/>
              <a:gd name="connsiteY9" fmla="*/ 6720191 h 6858001"/>
              <a:gd name="connsiteX10" fmla="*/ 3248463 w 5634877"/>
              <a:gd name="connsiteY10" fmla="*/ 4646204 h 6858001"/>
              <a:gd name="connsiteX11" fmla="*/ 3244586 w 5634877"/>
              <a:gd name="connsiteY11" fmla="*/ 4657937 h 6858001"/>
              <a:gd name="connsiteX12" fmla="*/ 514883 w 5634877"/>
              <a:gd name="connsiteY12" fmla="*/ 6857247 h 6858001"/>
              <a:gd name="connsiteX13" fmla="*/ 508836 w 5634877"/>
              <a:gd name="connsiteY13" fmla="*/ 6858001 h 6858001"/>
              <a:gd name="connsiteX14" fmla="*/ 0 w 5634877"/>
              <a:gd name="connsiteY1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34877" h="6858001">
                <a:moveTo>
                  <a:pt x="0" y="0"/>
                </a:moveTo>
                <a:lnTo>
                  <a:pt x="603020" y="0"/>
                </a:lnTo>
                <a:lnTo>
                  <a:pt x="680866" y="13587"/>
                </a:lnTo>
                <a:cubicBezTo>
                  <a:pt x="1774884" y="232106"/>
                  <a:pt x="2683508" y="964343"/>
                  <a:pt x="3144561" y="1948123"/>
                </a:cubicBezTo>
                <a:lnTo>
                  <a:pt x="3248463" y="2197187"/>
                </a:lnTo>
                <a:lnTo>
                  <a:pt x="3248463" y="123303"/>
                </a:lnTo>
                <a:lnTo>
                  <a:pt x="3421292" y="182150"/>
                </a:lnTo>
                <a:cubicBezTo>
                  <a:pt x="4716846" y="686988"/>
                  <a:pt x="5634877" y="1946751"/>
                  <a:pt x="5634877" y="3420932"/>
                </a:cubicBezTo>
                <a:cubicBezTo>
                  <a:pt x="5634877" y="4945946"/>
                  <a:pt x="4652442" y="6241501"/>
                  <a:pt x="3285945" y="6709223"/>
                </a:cubicBezTo>
                <a:lnTo>
                  <a:pt x="3248463" y="6720191"/>
                </a:lnTo>
                <a:lnTo>
                  <a:pt x="3248463" y="4646204"/>
                </a:lnTo>
                <a:lnTo>
                  <a:pt x="3244586" y="4657937"/>
                </a:lnTo>
                <a:cubicBezTo>
                  <a:pt x="2805262" y="5810834"/>
                  <a:pt x="1769756" y="6669544"/>
                  <a:pt x="514883" y="6857247"/>
                </a:cubicBezTo>
                <a:lnTo>
                  <a:pt x="508836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5522976" cy="323850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099"/>
            <a:ext cx="5522976" cy="3465576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3711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3768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37376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3907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1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1">
            <a:extLst>
              <a:ext uri="{FF2B5EF4-FFF2-40B4-BE49-F238E27FC236}">
                <a16:creationId xmlns:a16="http://schemas.microsoft.com/office/drawing/2014/main" id="{7E4DD3FD-A499-3046-809D-BE5569E95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7386377" y="0"/>
            <a:ext cx="4805623" cy="6857999"/>
          </a:xfrm>
          <a:custGeom>
            <a:avLst/>
            <a:gdLst>
              <a:gd name="connsiteX0" fmla="*/ 0 w 4805623"/>
              <a:gd name="connsiteY0" fmla="*/ 0 h 6857999"/>
              <a:gd name="connsiteX1" fmla="*/ 4805623 w 4805623"/>
              <a:gd name="connsiteY1" fmla="*/ 0 h 6857999"/>
              <a:gd name="connsiteX2" fmla="*/ 4805623 w 4805623"/>
              <a:gd name="connsiteY2" fmla="*/ 299633 h 6857999"/>
              <a:gd name="connsiteX3" fmla="*/ 4781439 w 4805623"/>
              <a:gd name="connsiteY3" fmla="*/ 461484 h 6857999"/>
              <a:gd name="connsiteX4" fmla="*/ 2842675 w 4805623"/>
              <a:gd name="connsiteY4" fmla="*/ 2365703 h 6857999"/>
              <a:gd name="connsiteX5" fmla="*/ 2658827 w 4805623"/>
              <a:gd name="connsiteY5" fmla="*/ 2390336 h 6857999"/>
              <a:gd name="connsiteX6" fmla="*/ 4805623 w 4805623"/>
              <a:gd name="connsiteY6" fmla="*/ 2390336 h 6857999"/>
              <a:gd name="connsiteX7" fmla="*/ 4805623 w 4805623"/>
              <a:gd name="connsiteY7" fmla="*/ 2689969 h 6857999"/>
              <a:gd name="connsiteX8" fmla="*/ 4781439 w 4805623"/>
              <a:gd name="connsiteY8" fmla="*/ 2851820 h 6857999"/>
              <a:gd name="connsiteX9" fmla="*/ 3246982 w 4805623"/>
              <a:gd name="connsiteY9" fmla="*/ 4646322 h 6857999"/>
              <a:gd name="connsiteX10" fmla="*/ 3121745 w 4805623"/>
              <a:gd name="connsiteY10" fmla="*/ 4686300 h 6857999"/>
              <a:gd name="connsiteX11" fmla="*/ 4510312 w 4805623"/>
              <a:gd name="connsiteY11" fmla="*/ 4686300 h 6857999"/>
              <a:gd name="connsiteX12" fmla="*/ 4454933 w 4805623"/>
              <a:gd name="connsiteY12" fmla="*/ 4824932 h 6857999"/>
              <a:gd name="connsiteX13" fmla="*/ 2902509 w 4805623"/>
              <a:gd name="connsiteY13" fmla="*/ 6164450 h 6857999"/>
              <a:gd name="connsiteX14" fmla="*/ 2768521 w 4805623"/>
              <a:gd name="connsiteY14" fmla="*/ 6191249 h 6857999"/>
              <a:gd name="connsiteX15" fmla="*/ 3923098 w 4805623"/>
              <a:gd name="connsiteY15" fmla="*/ 6191249 h 6857999"/>
              <a:gd name="connsiteX16" fmla="*/ 3793081 w 4805623"/>
              <a:gd name="connsiteY16" fmla="*/ 6322918 h 6857999"/>
              <a:gd name="connsiteX17" fmla="*/ 2787511 w 4805623"/>
              <a:gd name="connsiteY17" fmla="*/ 6847649 h 6857999"/>
              <a:gd name="connsiteX18" fmla="*/ 2718573 w 4805623"/>
              <a:gd name="connsiteY18" fmla="*/ 6857999 h 6857999"/>
              <a:gd name="connsiteX19" fmla="*/ 2083337 w 4805623"/>
              <a:gd name="connsiteY19" fmla="*/ 6857999 h 6857999"/>
              <a:gd name="connsiteX20" fmla="*/ 1986126 w 4805623"/>
              <a:gd name="connsiteY20" fmla="*/ 6842423 h 6857999"/>
              <a:gd name="connsiteX21" fmla="*/ 931532 w 4805623"/>
              <a:gd name="connsiteY21" fmla="*/ 6250714 h 6857999"/>
              <a:gd name="connsiteX22" fmla="*/ 878146 w 4805623"/>
              <a:gd name="connsiteY22" fmla="*/ 6191249 h 6857999"/>
              <a:gd name="connsiteX23" fmla="*/ 2057657 w 4805623"/>
              <a:gd name="connsiteY23" fmla="*/ 6191249 h 6857999"/>
              <a:gd name="connsiteX24" fmla="*/ 1930388 w 4805623"/>
              <a:gd name="connsiteY24" fmla="*/ 6166192 h 6857999"/>
              <a:gd name="connsiteX25" fmla="*/ 388048 w 4805623"/>
              <a:gd name="connsiteY25" fmla="*/ 4862951 h 6857999"/>
              <a:gd name="connsiteX26" fmla="*/ 314717 w 4805623"/>
              <a:gd name="connsiteY26" fmla="*/ 4686300 h 6857999"/>
              <a:gd name="connsiteX27" fmla="*/ 1702951 w 4805623"/>
              <a:gd name="connsiteY27" fmla="*/ 4686300 h 6857999"/>
              <a:gd name="connsiteX28" fmla="*/ 1528338 w 4805623"/>
              <a:gd name="connsiteY28" fmla="*/ 4626631 h 6857999"/>
              <a:gd name="connsiteX29" fmla="*/ 11944 w 4805623"/>
              <a:gd name="connsiteY29" fmla="*/ 2626879 h 6857999"/>
              <a:gd name="connsiteX30" fmla="*/ 0 w 4805623"/>
              <a:gd name="connsiteY30" fmla="*/ 2390336 h 6857999"/>
              <a:gd name="connsiteX31" fmla="*/ 2164852 w 4805623"/>
              <a:gd name="connsiteY31" fmla="*/ 2390336 h 6857999"/>
              <a:gd name="connsiteX32" fmla="*/ 1956518 w 4805623"/>
              <a:gd name="connsiteY32" fmla="*/ 2360546 h 6857999"/>
              <a:gd name="connsiteX33" fmla="*/ 11944 w 4805623"/>
              <a:gd name="connsiteY33" fmla="*/ 236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805623" h="6857999">
                <a:moveTo>
                  <a:pt x="0" y="0"/>
                </a:moveTo>
                <a:lnTo>
                  <a:pt x="4805623" y="0"/>
                </a:lnTo>
                <a:lnTo>
                  <a:pt x="4805623" y="299633"/>
                </a:lnTo>
                <a:lnTo>
                  <a:pt x="4781439" y="461484"/>
                </a:lnTo>
                <a:cubicBezTo>
                  <a:pt x="4589480" y="1430433"/>
                  <a:pt x="3817637" y="2190761"/>
                  <a:pt x="2842675" y="2365703"/>
                </a:cubicBezTo>
                <a:lnTo>
                  <a:pt x="2658827" y="2390336"/>
                </a:lnTo>
                <a:lnTo>
                  <a:pt x="4805623" y="2390336"/>
                </a:lnTo>
                <a:lnTo>
                  <a:pt x="4805623" y="2689969"/>
                </a:lnTo>
                <a:lnTo>
                  <a:pt x="4781439" y="2851820"/>
                </a:lnTo>
                <a:cubicBezTo>
                  <a:pt x="4616903" y="3682347"/>
                  <a:pt x="4026329" y="4359603"/>
                  <a:pt x="3246982" y="4646322"/>
                </a:cubicBezTo>
                <a:lnTo>
                  <a:pt x="3121745" y="4686300"/>
                </a:lnTo>
                <a:lnTo>
                  <a:pt x="4510312" y="4686300"/>
                </a:lnTo>
                <a:lnTo>
                  <a:pt x="4454933" y="4824932"/>
                </a:lnTo>
                <a:cubicBezTo>
                  <a:pt x="4154246" y="5497479"/>
                  <a:pt x="3585977" y="5999745"/>
                  <a:pt x="2902509" y="6164450"/>
                </a:cubicBezTo>
                <a:lnTo>
                  <a:pt x="2768521" y="6191249"/>
                </a:lnTo>
                <a:lnTo>
                  <a:pt x="3923098" y="6191249"/>
                </a:lnTo>
                <a:lnTo>
                  <a:pt x="3793081" y="6322918"/>
                </a:lnTo>
                <a:cubicBezTo>
                  <a:pt x="3509511" y="6586746"/>
                  <a:pt x="3165380" y="6771674"/>
                  <a:pt x="2787511" y="6847649"/>
                </a:cubicBezTo>
                <a:lnTo>
                  <a:pt x="2718573" y="6857999"/>
                </a:lnTo>
                <a:lnTo>
                  <a:pt x="2083337" y="6857999"/>
                </a:lnTo>
                <a:lnTo>
                  <a:pt x="1986126" y="6842423"/>
                </a:lnTo>
                <a:cubicBezTo>
                  <a:pt x="1584679" y="6756233"/>
                  <a:pt x="1222297" y="6546839"/>
                  <a:pt x="931532" y="6250714"/>
                </a:cubicBezTo>
                <a:lnTo>
                  <a:pt x="878146" y="6191249"/>
                </a:lnTo>
                <a:lnTo>
                  <a:pt x="2057657" y="6191249"/>
                </a:lnTo>
                <a:lnTo>
                  <a:pt x="1930388" y="6166192"/>
                </a:lnTo>
                <a:cubicBezTo>
                  <a:pt x="1256631" y="6006382"/>
                  <a:pt x="694032" y="5518743"/>
                  <a:pt x="388048" y="4862951"/>
                </a:cubicBezTo>
                <a:lnTo>
                  <a:pt x="314717" y="4686300"/>
                </a:lnTo>
                <a:lnTo>
                  <a:pt x="1702951" y="4686300"/>
                </a:lnTo>
                <a:lnTo>
                  <a:pt x="1528338" y="4626631"/>
                </a:lnTo>
                <a:cubicBezTo>
                  <a:pt x="706108" y="4302408"/>
                  <a:pt x="104660" y="3539840"/>
                  <a:pt x="11944" y="2626879"/>
                </a:cubicBezTo>
                <a:lnTo>
                  <a:pt x="0" y="2390336"/>
                </a:lnTo>
                <a:lnTo>
                  <a:pt x="2164852" y="2390336"/>
                </a:lnTo>
                <a:lnTo>
                  <a:pt x="1956518" y="2360546"/>
                </a:lnTo>
                <a:cubicBezTo>
                  <a:pt x="920722" y="2162084"/>
                  <a:pt x="120113" y="1301665"/>
                  <a:pt x="11944" y="236543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099"/>
            <a:ext cx="6400800" cy="3465576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079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1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">
            <a:extLst>
              <a:ext uri="{FF2B5EF4-FFF2-40B4-BE49-F238E27FC236}">
                <a16:creationId xmlns:a16="http://schemas.microsoft.com/office/drawing/2014/main" id="{F0607A8F-481C-D34B-9ECD-61CA05654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7854950" y="0"/>
            <a:ext cx="3074833" cy="6858001"/>
          </a:xfrm>
          <a:custGeom>
            <a:avLst/>
            <a:gdLst>
              <a:gd name="connsiteX0" fmla="*/ 1383358 w 3074833"/>
              <a:gd name="connsiteY0" fmla="*/ 4470399 h 6858001"/>
              <a:gd name="connsiteX1" fmla="*/ 2141544 w 3074833"/>
              <a:gd name="connsiteY1" fmla="*/ 4470399 h 6858001"/>
              <a:gd name="connsiteX2" fmla="*/ 2141544 w 3074833"/>
              <a:gd name="connsiteY2" fmla="*/ 6858001 h 6858001"/>
              <a:gd name="connsiteX3" fmla="*/ 1207113 w 3074833"/>
              <a:gd name="connsiteY3" fmla="*/ 6858001 h 6858001"/>
              <a:gd name="connsiteX4" fmla="*/ 1207113 w 3074833"/>
              <a:gd name="connsiteY4" fmla="*/ 5843780 h 6858001"/>
              <a:gd name="connsiteX5" fmla="*/ 0 w 3074833"/>
              <a:gd name="connsiteY5" fmla="*/ 6552086 h 6858001"/>
              <a:gd name="connsiteX6" fmla="*/ 0 w 3074833"/>
              <a:gd name="connsiteY6" fmla="*/ 5704114 h 6858001"/>
              <a:gd name="connsiteX7" fmla="*/ 794766 w 3074833"/>
              <a:gd name="connsiteY7" fmla="*/ 5250200 h 6858001"/>
              <a:gd name="connsiteX8" fmla="*/ 1383358 w 3074833"/>
              <a:gd name="connsiteY8" fmla="*/ 4470399 h 6858001"/>
              <a:gd name="connsiteX9" fmla="*/ 2083630 w 3074833"/>
              <a:gd name="connsiteY9" fmla="*/ 0 h 6858001"/>
              <a:gd name="connsiteX10" fmla="*/ 3074833 w 3074833"/>
              <a:gd name="connsiteY10" fmla="*/ 0 h 6858001"/>
              <a:gd name="connsiteX11" fmla="*/ 3074833 w 3074833"/>
              <a:gd name="connsiteY11" fmla="*/ 4469747 h 6858001"/>
              <a:gd name="connsiteX12" fmla="*/ 2140402 w 3074833"/>
              <a:gd name="connsiteY12" fmla="*/ 4469747 h 6858001"/>
              <a:gd name="connsiteX13" fmla="*/ 2140402 w 3074833"/>
              <a:gd name="connsiteY13" fmla="*/ 948171 h 6858001"/>
              <a:gd name="connsiteX14" fmla="*/ 933289 w 3074833"/>
              <a:gd name="connsiteY14" fmla="*/ 1656477 h 6858001"/>
              <a:gd name="connsiteX15" fmla="*/ 933289 w 3074833"/>
              <a:gd name="connsiteY15" fmla="*/ 808505 h 6858001"/>
              <a:gd name="connsiteX16" fmla="*/ 1728055 w 3074833"/>
              <a:gd name="connsiteY16" fmla="*/ 354591 h 6858001"/>
              <a:gd name="connsiteX17" fmla="*/ 2011907 w 3074833"/>
              <a:gd name="connsiteY17" fmla="*/ 8827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74833" h="6858001">
                <a:moveTo>
                  <a:pt x="1383358" y="4470399"/>
                </a:moveTo>
                <a:lnTo>
                  <a:pt x="2141544" y="4470399"/>
                </a:lnTo>
                <a:lnTo>
                  <a:pt x="2141544" y="6858001"/>
                </a:lnTo>
                <a:lnTo>
                  <a:pt x="1207113" y="6858001"/>
                </a:lnTo>
                <a:lnTo>
                  <a:pt x="1207113" y="5843780"/>
                </a:lnTo>
                <a:cubicBezTo>
                  <a:pt x="865707" y="6163017"/>
                  <a:pt x="463336" y="6399119"/>
                  <a:pt x="0" y="6552086"/>
                </a:cubicBezTo>
                <a:lnTo>
                  <a:pt x="0" y="5704114"/>
                </a:lnTo>
                <a:cubicBezTo>
                  <a:pt x="243861" y="5624305"/>
                  <a:pt x="508783" y="5473001"/>
                  <a:pt x="794766" y="5250200"/>
                </a:cubicBezTo>
                <a:cubicBezTo>
                  <a:pt x="1080748" y="5027400"/>
                  <a:pt x="1276946" y="4767466"/>
                  <a:pt x="1383358" y="4470399"/>
                </a:cubicBezTo>
                <a:close/>
                <a:moveTo>
                  <a:pt x="2083630" y="0"/>
                </a:moveTo>
                <a:lnTo>
                  <a:pt x="3074833" y="0"/>
                </a:lnTo>
                <a:lnTo>
                  <a:pt x="3074833" y="4469747"/>
                </a:lnTo>
                <a:lnTo>
                  <a:pt x="2140402" y="4469747"/>
                </a:lnTo>
                <a:lnTo>
                  <a:pt x="2140402" y="948171"/>
                </a:lnTo>
                <a:cubicBezTo>
                  <a:pt x="1798996" y="1267408"/>
                  <a:pt x="1396625" y="1503510"/>
                  <a:pt x="933289" y="1656477"/>
                </a:cubicBezTo>
                <a:lnTo>
                  <a:pt x="933289" y="808505"/>
                </a:lnTo>
                <a:cubicBezTo>
                  <a:pt x="1177150" y="728696"/>
                  <a:pt x="1442072" y="577392"/>
                  <a:pt x="1728055" y="354591"/>
                </a:cubicBezTo>
                <a:cubicBezTo>
                  <a:pt x="1835298" y="271041"/>
                  <a:pt x="1929916" y="182269"/>
                  <a:pt x="2011907" y="8827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6888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2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2">
            <a:extLst>
              <a:ext uri="{FF2B5EF4-FFF2-40B4-BE49-F238E27FC236}">
                <a16:creationId xmlns:a16="http://schemas.microsoft.com/office/drawing/2014/main" id="{42DD55A3-915A-5746-B2CA-E5B5B4D28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20838" y="1"/>
            <a:ext cx="4971163" cy="6857999"/>
          </a:xfrm>
          <a:custGeom>
            <a:avLst/>
            <a:gdLst>
              <a:gd name="connsiteX0" fmla="*/ 2344749 w 4971163"/>
              <a:gd name="connsiteY0" fmla="*/ 0 h 6857999"/>
              <a:gd name="connsiteX1" fmla="*/ 4971163 w 4971163"/>
              <a:gd name="connsiteY1" fmla="*/ 0 h 6857999"/>
              <a:gd name="connsiteX2" fmla="*/ 4971163 w 4971163"/>
              <a:gd name="connsiteY2" fmla="*/ 1658209 h 6857999"/>
              <a:gd name="connsiteX3" fmla="*/ 4961218 w 4971163"/>
              <a:gd name="connsiteY3" fmla="*/ 1673556 h 6857999"/>
              <a:gd name="connsiteX4" fmla="*/ 4841816 w 4971163"/>
              <a:gd name="connsiteY4" fmla="*/ 1834733 h 6857999"/>
              <a:gd name="connsiteX5" fmla="*/ 4229947 w 4971163"/>
              <a:gd name="connsiteY5" fmla="*/ 2456579 h 6857999"/>
              <a:gd name="connsiteX6" fmla="*/ 3669620 w 4971163"/>
              <a:gd name="connsiteY6" fmla="*/ 2995290 h 6857999"/>
              <a:gd name="connsiteX7" fmla="*/ 3478411 w 4971163"/>
              <a:gd name="connsiteY7" fmla="*/ 3254669 h 6857999"/>
              <a:gd name="connsiteX8" fmla="*/ 4971163 w 4971163"/>
              <a:gd name="connsiteY8" fmla="*/ 3254669 h 6857999"/>
              <a:gd name="connsiteX9" fmla="*/ 4971163 w 4971163"/>
              <a:gd name="connsiteY9" fmla="*/ 4122593 h 6857999"/>
              <a:gd name="connsiteX10" fmla="*/ 2102941 w 4971163"/>
              <a:gd name="connsiteY10" fmla="*/ 4122593 h 6857999"/>
              <a:gd name="connsiteX11" fmla="*/ 2117174 w 4971163"/>
              <a:gd name="connsiteY11" fmla="*/ 4125362 h 6857999"/>
              <a:gd name="connsiteX12" fmla="*/ 2753413 w 4971163"/>
              <a:gd name="connsiteY12" fmla="*/ 4459718 h 6857999"/>
              <a:gd name="connsiteX13" fmla="*/ 3165760 w 4971163"/>
              <a:gd name="connsiteY13" fmla="*/ 5427403 h 6857999"/>
              <a:gd name="connsiteX14" fmla="*/ 3047709 w 4971163"/>
              <a:gd name="connsiteY14" fmla="*/ 6054237 h 6857999"/>
              <a:gd name="connsiteX15" fmla="*/ 2673604 w 4971163"/>
              <a:gd name="connsiteY15" fmla="*/ 6677746 h 6857999"/>
              <a:gd name="connsiteX16" fmla="*/ 2571764 w 4971163"/>
              <a:gd name="connsiteY16" fmla="*/ 6797668 h 6857999"/>
              <a:gd name="connsiteX17" fmla="*/ 2515941 w 4971163"/>
              <a:gd name="connsiteY17" fmla="*/ 6857999 h 6857999"/>
              <a:gd name="connsiteX18" fmla="*/ 1266670 w 4971163"/>
              <a:gd name="connsiteY18" fmla="*/ 6857999 h 6857999"/>
              <a:gd name="connsiteX19" fmla="*/ 1410636 w 4971163"/>
              <a:gd name="connsiteY19" fmla="*/ 6722742 h 6857999"/>
              <a:gd name="connsiteX20" fmla="*/ 2035131 w 4971163"/>
              <a:gd name="connsiteY20" fmla="*/ 6065876 h 6857999"/>
              <a:gd name="connsiteX21" fmla="*/ 2228003 w 4971163"/>
              <a:gd name="connsiteY21" fmla="*/ 5493911 h 6857999"/>
              <a:gd name="connsiteX22" fmla="*/ 2060072 w 4971163"/>
              <a:gd name="connsiteY22" fmla="*/ 5013394 h 6857999"/>
              <a:gd name="connsiteX23" fmla="*/ 1596181 w 4971163"/>
              <a:gd name="connsiteY23" fmla="*/ 4845462 h 6857999"/>
              <a:gd name="connsiteX24" fmla="*/ 1130629 w 4971163"/>
              <a:gd name="connsiteY24" fmla="*/ 5021707 h 6857999"/>
              <a:gd name="connsiteX25" fmla="*/ 931106 w 4971163"/>
              <a:gd name="connsiteY25" fmla="*/ 5606974 h 6857999"/>
              <a:gd name="connsiteX26" fmla="*/ 0 w 4971163"/>
              <a:gd name="connsiteY26" fmla="*/ 5513863 h 6857999"/>
              <a:gd name="connsiteX27" fmla="*/ 522084 w 4971163"/>
              <a:gd name="connsiteY27" fmla="*/ 4406512 h 6857999"/>
              <a:gd name="connsiteX28" fmla="*/ 1619459 w 4971163"/>
              <a:gd name="connsiteY28" fmla="*/ 4070649 h 6857999"/>
              <a:gd name="connsiteX29" fmla="*/ 1960934 w 4971163"/>
              <a:gd name="connsiteY29" fmla="*/ 4094966 h 6857999"/>
              <a:gd name="connsiteX30" fmla="*/ 2059852 w 4971163"/>
              <a:gd name="connsiteY30" fmla="*/ 4114210 h 6857999"/>
              <a:gd name="connsiteX31" fmla="*/ 2098379 w 4971163"/>
              <a:gd name="connsiteY31" fmla="*/ 3879737 h 6857999"/>
              <a:gd name="connsiteX32" fmla="*/ 2377711 w 4971163"/>
              <a:gd name="connsiteY32" fmla="*/ 3189825 h 6857999"/>
              <a:gd name="connsiteX33" fmla="*/ 3428530 w 4971163"/>
              <a:gd name="connsiteY33" fmla="*/ 2020954 h 6857999"/>
              <a:gd name="connsiteX34" fmla="*/ 4203343 w 4971163"/>
              <a:gd name="connsiteY34" fmla="*/ 1222863 h 6857999"/>
              <a:gd name="connsiteX35" fmla="*/ 4396215 w 4971163"/>
              <a:gd name="connsiteY35" fmla="*/ 650898 h 6857999"/>
              <a:gd name="connsiteX36" fmla="*/ 4228284 w 4971163"/>
              <a:gd name="connsiteY36" fmla="*/ 170381 h 6857999"/>
              <a:gd name="connsiteX37" fmla="*/ 3764393 w 4971163"/>
              <a:gd name="connsiteY37" fmla="*/ 2449 h 6857999"/>
              <a:gd name="connsiteX38" fmla="*/ 3298841 w 4971163"/>
              <a:gd name="connsiteY38" fmla="*/ 178694 h 6857999"/>
              <a:gd name="connsiteX39" fmla="*/ 3099318 w 4971163"/>
              <a:gd name="connsiteY39" fmla="*/ 763961 h 6857999"/>
              <a:gd name="connsiteX40" fmla="*/ 2168212 w 4971163"/>
              <a:gd name="connsiteY40" fmla="*/ 670850 h 6857999"/>
              <a:gd name="connsiteX41" fmla="*/ 2340300 w 4971163"/>
              <a:gd name="connsiteY41" fmla="*/ 826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71163" h="6857999">
                <a:moveTo>
                  <a:pt x="2344749" y="0"/>
                </a:moveTo>
                <a:lnTo>
                  <a:pt x="4971163" y="0"/>
                </a:lnTo>
                <a:lnTo>
                  <a:pt x="4971163" y="1658209"/>
                </a:lnTo>
                <a:lnTo>
                  <a:pt x="4961218" y="1673556"/>
                </a:lnTo>
                <a:cubicBezTo>
                  <a:pt x="4924292" y="1726693"/>
                  <a:pt x="4884492" y="1780419"/>
                  <a:pt x="4841816" y="1834733"/>
                </a:cubicBezTo>
                <a:cubicBezTo>
                  <a:pt x="4728753" y="1978833"/>
                  <a:pt x="4524797" y="2186115"/>
                  <a:pt x="4229947" y="2456579"/>
                </a:cubicBezTo>
                <a:cubicBezTo>
                  <a:pt x="3935096" y="2727043"/>
                  <a:pt x="3748321" y="2906613"/>
                  <a:pt x="3669620" y="2995290"/>
                </a:cubicBezTo>
                <a:cubicBezTo>
                  <a:pt x="3590919" y="3083967"/>
                  <a:pt x="3527183" y="3170427"/>
                  <a:pt x="3478411" y="3254669"/>
                </a:cubicBezTo>
                <a:lnTo>
                  <a:pt x="4971163" y="3254669"/>
                </a:lnTo>
                <a:lnTo>
                  <a:pt x="4971163" y="4122593"/>
                </a:lnTo>
                <a:lnTo>
                  <a:pt x="2102941" y="4122593"/>
                </a:lnTo>
                <a:lnTo>
                  <a:pt x="2117174" y="4125362"/>
                </a:lnTo>
                <a:cubicBezTo>
                  <a:pt x="2369522" y="4186154"/>
                  <a:pt x="2581602" y="4297606"/>
                  <a:pt x="2753413" y="4459718"/>
                </a:cubicBezTo>
                <a:cubicBezTo>
                  <a:pt x="3028311" y="4719098"/>
                  <a:pt x="3165760" y="5041660"/>
                  <a:pt x="3165760" y="5427403"/>
                </a:cubicBezTo>
                <a:cubicBezTo>
                  <a:pt x="3165760" y="5646878"/>
                  <a:pt x="3126409" y="5855823"/>
                  <a:pt x="3047709" y="6054237"/>
                </a:cubicBezTo>
                <a:cubicBezTo>
                  <a:pt x="2969009" y="6252652"/>
                  <a:pt x="2844307" y="6460488"/>
                  <a:pt x="2673604" y="6677746"/>
                </a:cubicBezTo>
                <a:cubicBezTo>
                  <a:pt x="2645338" y="6713771"/>
                  <a:pt x="2611392" y="6753745"/>
                  <a:pt x="2571764" y="6797668"/>
                </a:cubicBezTo>
                <a:lnTo>
                  <a:pt x="2515941" y="6857999"/>
                </a:lnTo>
                <a:lnTo>
                  <a:pt x="1266670" y="6857999"/>
                </a:lnTo>
                <a:lnTo>
                  <a:pt x="1410636" y="6722742"/>
                </a:lnTo>
                <a:cubicBezTo>
                  <a:pt x="1743555" y="6407039"/>
                  <a:pt x="1951720" y="6188084"/>
                  <a:pt x="2035131" y="6065876"/>
                </a:cubicBezTo>
                <a:cubicBezTo>
                  <a:pt x="2163713" y="5873004"/>
                  <a:pt x="2228003" y="5682349"/>
                  <a:pt x="2228003" y="5493911"/>
                </a:cubicBezTo>
                <a:cubicBezTo>
                  <a:pt x="2228003" y="5285521"/>
                  <a:pt x="2172026" y="5125349"/>
                  <a:pt x="2060072" y="5013394"/>
                </a:cubicBezTo>
                <a:cubicBezTo>
                  <a:pt x="1948117" y="4901440"/>
                  <a:pt x="1793487" y="4845462"/>
                  <a:pt x="1596181" y="4845462"/>
                </a:cubicBezTo>
                <a:cubicBezTo>
                  <a:pt x="1401093" y="4845462"/>
                  <a:pt x="1245908" y="4904211"/>
                  <a:pt x="1130629" y="5021707"/>
                </a:cubicBezTo>
                <a:cubicBezTo>
                  <a:pt x="1015349" y="5139204"/>
                  <a:pt x="948841" y="5334293"/>
                  <a:pt x="931106" y="5606974"/>
                </a:cubicBezTo>
                <a:lnTo>
                  <a:pt x="0" y="5513863"/>
                </a:lnTo>
                <a:cubicBezTo>
                  <a:pt x="55423" y="4999538"/>
                  <a:pt x="229451" y="4630421"/>
                  <a:pt x="522084" y="4406512"/>
                </a:cubicBezTo>
                <a:cubicBezTo>
                  <a:pt x="814718" y="4182604"/>
                  <a:pt x="1180509" y="4070649"/>
                  <a:pt x="1619459" y="4070649"/>
                </a:cubicBezTo>
                <a:cubicBezTo>
                  <a:pt x="1739727" y="4070649"/>
                  <a:pt x="1853552" y="4078755"/>
                  <a:pt x="1960934" y="4094966"/>
                </a:cubicBezTo>
                <a:lnTo>
                  <a:pt x="2059852" y="4114210"/>
                </a:lnTo>
                <a:lnTo>
                  <a:pt x="2098379" y="3879737"/>
                </a:lnTo>
                <a:cubicBezTo>
                  <a:pt x="2151585" y="3640102"/>
                  <a:pt x="2244696" y="3410132"/>
                  <a:pt x="2377711" y="3189825"/>
                </a:cubicBezTo>
                <a:cubicBezTo>
                  <a:pt x="2555064" y="2896083"/>
                  <a:pt x="2905337" y="2506459"/>
                  <a:pt x="3428530" y="2020954"/>
                </a:cubicBezTo>
                <a:cubicBezTo>
                  <a:pt x="3849745" y="1628559"/>
                  <a:pt x="4108016" y="1362529"/>
                  <a:pt x="4203343" y="1222863"/>
                </a:cubicBezTo>
                <a:cubicBezTo>
                  <a:pt x="4331925" y="1029991"/>
                  <a:pt x="4396215" y="839336"/>
                  <a:pt x="4396215" y="650898"/>
                </a:cubicBezTo>
                <a:cubicBezTo>
                  <a:pt x="4396215" y="442508"/>
                  <a:pt x="4340238" y="282336"/>
                  <a:pt x="4228284" y="170381"/>
                </a:cubicBezTo>
                <a:cubicBezTo>
                  <a:pt x="4116329" y="58427"/>
                  <a:pt x="3961699" y="2449"/>
                  <a:pt x="3764393" y="2449"/>
                </a:cubicBezTo>
                <a:cubicBezTo>
                  <a:pt x="3569305" y="2449"/>
                  <a:pt x="3414120" y="61198"/>
                  <a:pt x="3298841" y="178694"/>
                </a:cubicBezTo>
                <a:cubicBezTo>
                  <a:pt x="3183561" y="296191"/>
                  <a:pt x="3117053" y="491280"/>
                  <a:pt x="3099318" y="763961"/>
                </a:cubicBezTo>
                <a:lnTo>
                  <a:pt x="2168212" y="670850"/>
                </a:lnTo>
                <a:cubicBezTo>
                  <a:pt x="2195923" y="413688"/>
                  <a:pt x="2253286" y="192827"/>
                  <a:pt x="2340300" y="826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1922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3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3">
            <a:extLst>
              <a:ext uri="{FF2B5EF4-FFF2-40B4-BE49-F238E27FC236}">
                <a16:creationId xmlns:a16="http://schemas.microsoft.com/office/drawing/2014/main" id="{0E57622E-AF2F-0948-AE96-9ED98FFE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23528" y="-1"/>
            <a:ext cx="4611201" cy="6858001"/>
          </a:xfrm>
          <a:custGeom>
            <a:avLst/>
            <a:gdLst>
              <a:gd name="connsiteX0" fmla="*/ 1852527 w 4611201"/>
              <a:gd name="connsiteY0" fmla="*/ 0 h 6858001"/>
              <a:gd name="connsiteX1" fmla="*/ 4012678 w 4611201"/>
              <a:gd name="connsiteY1" fmla="*/ 0 h 6858001"/>
              <a:gd name="connsiteX2" fmla="*/ 4049212 w 4611201"/>
              <a:gd name="connsiteY2" fmla="*/ 34744 h 6858001"/>
              <a:gd name="connsiteX3" fmla="*/ 4391726 w 4611201"/>
              <a:gd name="connsiteY3" fmla="*/ 846136 h 6858001"/>
              <a:gd name="connsiteX4" fmla="*/ 3690071 w 4611201"/>
              <a:gd name="connsiteY4" fmla="*/ 1870353 h 6858001"/>
              <a:gd name="connsiteX5" fmla="*/ 4360135 w 4611201"/>
              <a:gd name="connsiteY5" fmla="*/ 2272724 h 6858001"/>
              <a:gd name="connsiteX6" fmla="*/ 4611201 w 4611201"/>
              <a:gd name="connsiteY6" fmla="*/ 3027585 h 6858001"/>
              <a:gd name="connsiteX7" fmla="*/ 4142322 w 4611201"/>
              <a:gd name="connsiteY7" fmla="*/ 4121634 h 6858001"/>
              <a:gd name="connsiteX8" fmla="*/ 2975115 w 4611201"/>
              <a:gd name="connsiteY8" fmla="*/ 4573886 h 6858001"/>
              <a:gd name="connsiteX9" fmla="*/ 2369896 w 4611201"/>
              <a:gd name="connsiteY9" fmla="*/ 4478697 h 6858001"/>
              <a:gd name="connsiteX10" fmla="*/ 2269828 w 4611201"/>
              <a:gd name="connsiteY10" fmla="*/ 4438604 h 6858001"/>
              <a:gd name="connsiteX11" fmla="*/ 2382218 w 4611201"/>
              <a:gd name="connsiteY11" fmla="*/ 4506318 h 6858001"/>
              <a:gd name="connsiteX12" fmla="*/ 2607097 w 4611201"/>
              <a:gd name="connsiteY12" fmla="*/ 4698358 h 6858001"/>
              <a:gd name="connsiteX13" fmla="*/ 2949611 w 4611201"/>
              <a:gd name="connsiteY13" fmla="*/ 5509750 h 6858001"/>
              <a:gd name="connsiteX14" fmla="*/ 2247956 w 4611201"/>
              <a:gd name="connsiteY14" fmla="*/ 6533967 h 6858001"/>
              <a:gd name="connsiteX15" fmla="*/ 2781991 w 4611201"/>
              <a:gd name="connsiteY15" fmla="*/ 6793970 h 6858001"/>
              <a:gd name="connsiteX16" fmla="*/ 2843171 w 4611201"/>
              <a:gd name="connsiteY16" fmla="*/ 6858001 h 6858001"/>
              <a:gd name="connsiteX17" fmla="*/ 1143935 w 4611201"/>
              <a:gd name="connsiteY17" fmla="*/ 6858001 h 6858001"/>
              <a:gd name="connsiteX18" fmla="*/ 1233716 w 4611201"/>
              <a:gd name="connsiteY18" fmla="*/ 6194778 h 6858001"/>
              <a:gd name="connsiteX19" fmla="*/ 1812331 w 4611201"/>
              <a:gd name="connsiteY19" fmla="*/ 6030172 h 6858001"/>
              <a:gd name="connsiteX20" fmla="*/ 2011854 w 4611201"/>
              <a:gd name="connsiteY20" fmla="*/ 5566282 h 6858001"/>
              <a:gd name="connsiteX21" fmla="*/ 1865538 w 4611201"/>
              <a:gd name="connsiteY21" fmla="*/ 5173887 h 6858001"/>
              <a:gd name="connsiteX22" fmla="*/ 1476468 w 4611201"/>
              <a:gd name="connsiteY22" fmla="*/ 5027571 h 6858001"/>
              <a:gd name="connsiteX23" fmla="*/ 1067446 w 4611201"/>
              <a:gd name="connsiteY23" fmla="*/ 5193839 h 6858001"/>
              <a:gd name="connsiteX24" fmla="*/ 861273 w 4611201"/>
              <a:gd name="connsiteY24" fmla="*/ 5679345 h 6858001"/>
              <a:gd name="connsiteX25" fmla="*/ 0 w 4611201"/>
              <a:gd name="connsiteY25" fmla="*/ 5533028 h 6858001"/>
              <a:gd name="connsiteX26" fmla="*/ 271018 w 4611201"/>
              <a:gd name="connsiteY26" fmla="*/ 4826385 h 6858001"/>
              <a:gd name="connsiteX27" fmla="*/ 776476 w 4611201"/>
              <a:gd name="connsiteY27" fmla="*/ 4410713 h 6858001"/>
              <a:gd name="connsiteX28" fmla="*/ 1503071 w 4611201"/>
              <a:gd name="connsiteY28" fmla="*/ 4259408 h 6858001"/>
              <a:gd name="connsiteX29" fmla="*/ 2123254 w 4611201"/>
              <a:gd name="connsiteY29" fmla="*/ 4369146 h 6858001"/>
              <a:gd name="connsiteX30" fmla="*/ 2166846 w 4611201"/>
              <a:gd name="connsiteY30" fmla="*/ 4389265 h 6858001"/>
              <a:gd name="connsiteX31" fmla="*/ 2109685 w 4611201"/>
              <a:gd name="connsiteY31" fmla="*/ 4359711 h 6858001"/>
              <a:gd name="connsiteX32" fmla="*/ 1877740 w 4611201"/>
              <a:gd name="connsiteY32" fmla="*/ 4193130 h 6858001"/>
              <a:gd name="connsiteX33" fmla="*/ 1372282 w 4611201"/>
              <a:gd name="connsiteY33" fmla="*/ 3197179 h 6858001"/>
              <a:gd name="connsiteX34" fmla="*/ 2276785 w 4611201"/>
              <a:gd name="connsiteY34" fmla="*/ 3087442 h 6858001"/>
              <a:gd name="connsiteX35" fmla="*/ 2509561 w 4611201"/>
              <a:gd name="connsiteY35" fmla="*/ 3616177 h 6858001"/>
              <a:gd name="connsiteX36" fmla="*/ 2968464 w 4611201"/>
              <a:gd name="connsiteY36" fmla="*/ 3799073 h 6858001"/>
              <a:gd name="connsiteX37" fmla="*/ 3455632 w 4611201"/>
              <a:gd name="connsiteY37" fmla="*/ 3579598 h 6858001"/>
              <a:gd name="connsiteX38" fmla="*/ 3653492 w 4611201"/>
              <a:gd name="connsiteY38" fmla="*/ 2987680 h 6858001"/>
              <a:gd name="connsiteX39" fmla="*/ 3463945 w 4611201"/>
              <a:gd name="connsiteY39" fmla="*/ 2429017 h 6858001"/>
              <a:gd name="connsiteX40" fmla="*/ 3001718 w 4611201"/>
              <a:gd name="connsiteY40" fmla="*/ 2222843 h 6858001"/>
              <a:gd name="connsiteX41" fmla="*/ 2572744 w 4611201"/>
              <a:gd name="connsiteY41" fmla="*/ 2292676 h 6858001"/>
              <a:gd name="connsiteX42" fmla="*/ 2675831 w 4611201"/>
              <a:gd name="connsiteY42" fmla="*/ 1531164 h 6858001"/>
              <a:gd name="connsiteX43" fmla="*/ 3254446 w 4611201"/>
              <a:gd name="connsiteY43" fmla="*/ 1366558 h 6858001"/>
              <a:gd name="connsiteX44" fmla="*/ 3453969 w 4611201"/>
              <a:gd name="connsiteY44" fmla="*/ 902668 h 6858001"/>
              <a:gd name="connsiteX45" fmla="*/ 3307653 w 4611201"/>
              <a:gd name="connsiteY45" fmla="*/ 510273 h 6858001"/>
              <a:gd name="connsiteX46" fmla="*/ 2918583 w 4611201"/>
              <a:gd name="connsiteY46" fmla="*/ 363957 h 6858001"/>
              <a:gd name="connsiteX47" fmla="*/ 2509561 w 4611201"/>
              <a:gd name="connsiteY47" fmla="*/ 530225 h 6858001"/>
              <a:gd name="connsiteX48" fmla="*/ 2303388 w 4611201"/>
              <a:gd name="connsiteY48" fmla="*/ 1015731 h 6858001"/>
              <a:gd name="connsiteX49" fmla="*/ 1442115 w 4611201"/>
              <a:gd name="connsiteY49" fmla="*/ 869414 h 6858001"/>
              <a:gd name="connsiteX50" fmla="*/ 1713133 w 4611201"/>
              <a:gd name="connsiteY50" fmla="*/ 162771 h 6858001"/>
              <a:gd name="connsiteX51" fmla="*/ 1812687 w 4611201"/>
              <a:gd name="connsiteY51" fmla="*/ 3765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611201" h="6858001">
                <a:moveTo>
                  <a:pt x="1852527" y="0"/>
                </a:moveTo>
                <a:lnTo>
                  <a:pt x="4012678" y="0"/>
                </a:lnTo>
                <a:lnTo>
                  <a:pt x="4049212" y="34744"/>
                </a:lnTo>
                <a:cubicBezTo>
                  <a:pt x="4277554" y="274171"/>
                  <a:pt x="4391726" y="544636"/>
                  <a:pt x="4391726" y="846136"/>
                </a:cubicBezTo>
                <a:cubicBezTo>
                  <a:pt x="4391726" y="1274002"/>
                  <a:pt x="4157841" y="1615407"/>
                  <a:pt x="3690071" y="1870353"/>
                </a:cubicBezTo>
                <a:cubicBezTo>
                  <a:pt x="3969403" y="1930210"/>
                  <a:pt x="4192757" y="2064334"/>
                  <a:pt x="4360135" y="2272724"/>
                </a:cubicBezTo>
                <a:cubicBezTo>
                  <a:pt x="4527512" y="2481114"/>
                  <a:pt x="4611201" y="2732735"/>
                  <a:pt x="4611201" y="3027585"/>
                </a:cubicBezTo>
                <a:cubicBezTo>
                  <a:pt x="4611201" y="3455450"/>
                  <a:pt x="4454908" y="3820133"/>
                  <a:pt x="4142322" y="4121634"/>
                </a:cubicBezTo>
                <a:cubicBezTo>
                  <a:pt x="3829737" y="4423135"/>
                  <a:pt x="3440667" y="4573886"/>
                  <a:pt x="2975115" y="4573886"/>
                </a:cubicBezTo>
                <a:cubicBezTo>
                  <a:pt x="2754532" y="4573886"/>
                  <a:pt x="2552792" y="4542157"/>
                  <a:pt x="2369896" y="4478697"/>
                </a:cubicBezTo>
                <a:lnTo>
                  <a:pt x="2269828" y="4438604"/>
                </a:lnTo>
                <a:lnTo>
                  <a:pt x="2382218" y="4506318"/>
                </a:lnTo>
                <a:cubicBezTo>
                  <a:pt x="2462859" y="4561187"/>
                  <a:pt x="2537818" y="4625200"/>
                  <a:pt x="2607097" y="4698358"/>
                </a:cubicBezTo>
                <a:cubicBezTo>
                  <a:pt x="2835439" y="4937785"/>
                  <a:pt x="2949611" y="5208250"/>
                  <a:pt x="2949611" y="5509750"/>
                </a:cubicBezTo>
                <a:cubicBezTo>
                  <a:pt x="2949611" y="5937616"/>
                  <a:pt x="2715726" y="6279021"/>
                  <a:pt x="2247956" y="6533967"/>
                </a:cubicBezTo>
                <a:cubicBezTo>
                  <a:pt x="2457455" y="6578860"/>
                  <a:pt x="2635466" y="6665527"/>
                  <a:pt x="2781991" y="6793970"/>
                </a:cubicBezTo>
                <a:lnTo>
                  <a:pt x="2843171" y="6858001"/>
                </a:lnTo>
                <a:lnTo>
                  <a:pt x="1143935" y="6858001"/>
                </a:lnTo>
                <a:lnTo>
                  <a:pt x="1233716" y="6194778"/>
                </a:lnTo>
                <a:cubicBezTo>
                  <a:pt x="1486444" y="6201429"/>
                  <a:pt x="1679316" y="6146560"/>
                  <a:pt x="1812331" y="6030172"/>
                </a:cubicBezTo>
                <a:cubicBezTo>
                  <a:pt x="1945346" y="5913784"/>
                  <a:pt x="2011854" y="5759154"/>
                  <a:pt x="2011854" y="5566282"/>
                </a:cubicBezTo>
                <a:cubicBezTo>
                  <a:pt x="2011854" y="5402230"/>
                  <a:pt x="1963082" y="5271432"/>
                  <a:pt x="1865538" y="5173887"/>
                </a:cubicBezTo>
                <a:cubicBezTo>
                  <a:pt x="1767993" y="5076343"/>
                  <a:pt x="1638303" y="5027571"/>
                  <a:pt x="1476468" y="5027571"/>
                </a:cubicBezTo>
                <a:cubicBezTo>
                  <a:pt x="1316850" y="5027571"/>
                  <a:pt x="1180509" y="5082994"/>
                  <a:pt x="1067446" y="5193839"/>
                </a:cubicBezTo>
                <a:cubicBezTo>
                  <a:pt x="954384" y="5304686"/>
                  <a:pt x="885659" y="5466520"/>
                  <a:pt x="861273" y="5679345"/>
                </a:cubicBezTo>
                <a:lnTo>
                  <a:pt x="0" y="5533028"/>
                </a:lnTo>
                <a:cubicBezTo>
                  <a:pt x="59857" y="5238178"/>
                  <a:pt x="150196" y="5002630"/>
                  <a:pt x="271018" y="4826385"/>
                </a:cubicBezTo>
                <a:cubicBezTo>
                  <a:pt x="391840" y="4650140"/>
                  <a:pt x="560326" y="4511583"/>
                  <a:pt x="776476" y="4410713"/>
                </a:cubicBezTo>
                <a:cubicBezTo>
                  <a:pt x="992625" y="4309843"/>
                  <a:pt x="1234824" y="4259408"/>
                  <a:pt x="1503071" y="4259408"/>
                </a:cubicBezTo>
                <a:cubicBezTo>
                  <a:pt x="1732522" y="4259408"/>
                  <a:pt x="1939250" y="4295987"/>
                  <a:pt x="2123254" y="4369146"/>
                </a:cubicBezTo>
                <a:lnTo>
                  <a:pt x="2166846" y="4389265"/>
                </a:lnTo>
                <a:lnTo>
                  <a:pt x="2109685" y="4359711"/>
                </a:lnTo>
                <a:cubicBezTo>
                  <a:pt x="2027659" y="4312116"/>
                  <a:pt x="1950344" y="4256590"/>
                  <a:pt x="1877740" y="4193130"/>
                </a:cubicBezTo>
                <a:cubicBezTo>
                  <a:pt x="1587323" y="3939292"/>
                  <a:pt x="1418837" y="3607309"/>
                  <a:pt x="1372282" y="3197179"/>
                </a:cubicBezTo>
                <a:lnTo>
                  <a:pt x="2276785" y="3087442"/>
                </a:lnTo>
                <a:cubicBezTo>
                  <a:pt x="2305605" y="3318001"/>
                  <a:pt x="2383197" y="3494246"/>
                  <a:pt x="2509561" y="3616177"/>
                </a:cubicBezTo>
                <a:cubicBezTo>
                  <a:pt x="2635926" y="3738107"/>
                  <a:pt x="2788893" y="3799073"/>
                  <a:pt x="2968464" y="3799073"/>
                </a:cubicBezTo>
                <a:cubicBezTo>
                  <a:pt x="3161336" y="3799073"/>
                  <a:pt x="3323725" y="3725914"/>
                  <a:pt x="3455632" y="3579598"/>
                </a:cubicBezTo>
                <a:cubicBezTo>
                  <a:pt x="3587538" y="3433281"/>
                  <a:pt x="3653492" y="3235976"/>
                  <a:pt x="3653492" y="2987680"/>
                </a:cubicBezTo>
                <a:cubicBezTo>
                  <a:pt x="3653492" y="2752687"/>
                  <a:pt x="3590309" y="2566466"/>
                  <a:pt x="3463945" y="2429017"/>
                </a:cubicBezTo>
                <a:cubicBezTo>
                  <a:pt x="3337581" y="2291568"/>
                  <a:pt x="3183505" y="2222843"/>
                  <a:pt x="3001718" y="2222843"/>
                </a:cubicBezTo>
                <a:cubicBezTo>
                  <a:pt x="2882004" y="2222843"/>
                  <a:pt x="2739013" y="2246121"/>
                  <a:pt x="2572744" y="2292676"/>
                </a:cubicBezTo>
                <a:lnTo>
                  <a:pt x="2675831" y="1531164"/>
                </a:lnTo>
                <a:cubicBezTo>
                  <a:pt x="2928559" y="1537815"/>
                  <a:pt x="3121431" y="1482946"/>
                  <a:pt x="3254446" y="1366558"/>
                </a:cubicBezTo>
                <a:cubicBezTo>
                  <a:pt x="3387461" y="1250170"/>
                  <a:pt x="3453969" y="1095540"/>
                  <a:pt x="3453969" y="902668"/>
                </a:cubicBezTo>
                <a:cubicBezTo>
                  <a:pt x="3453969" y="738616"/>
                  <a:pt x="3405197" y="607818"/>
                  <a:pt x="3307653" y="510273"/>
                </a:cubicBezTo>
                <a:cubicBezTo>
                  <a:pt x="3210108" y="412729"/>
                  <a:pt x="3080418" y="363957"/>
                  <a:pt x="2918583" y="363957"/>
                </a:cubicBezTo>
                <a:cubicBezTo>
                  <a:pt x="2758965" y="363957"/>
                  <a:pt x="2622624" y="419380"/>
                  <a:pt x="2509561" y="530225"/>
                </a:cubicBezTo>
                <a:cubicBezTo>
                  <a:pt x="2396499" y="641072"/>
                  <a:pt x="2327774" y="802906"/>
                  <a:pt x="2303388" y="1015731"/>
                </a:cubicBezTo>
                <a:lnTo>
                  <a:pt x="1442115" y="869414"/>
                </a:lnTo>
                <a:cubicBezTo>
                  <a:pt x="1501972" y="574564"/>
                  <a:pt x="1592311" y="339016"/>
                  <a:pt x="1713133" y="162771"/>
                </a:cubicBezTo>
                <a:cubicBezTo>
                  <a:pt x="1743338" y="118710"/>
                  <a:pt x="1776523" y="77004"/>
                  <a:pt x="1812687" y="3765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5127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4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4">
            <a:extLst>
              <a:ext uri="{FF2B5EF4-FFF2-40B4-BE49-F238E27FC236}">
                <a16:creationId xmlns:a16="http://schemas.microsoft.com/office/drawing/2014/main" id="{E2C17158-4132-0244-8E16-D7DDBAF08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2981" y="0"/>
            <a:ext cx="4189018" cy="6858001"/>
          </a:xfrm>
          <a:custGeom>
            <a:avLst/>
            <a:gdLst>
              <a:gd name="connsiteX0" fmla="*/ 2844381 w 4189018"/>
              <a:gd name="connsiteY0" fmla="*/ 372587 h 6858001"/>
              <a:gd name="connsiteX1" fmla="*/ 1723728 w 4189018"/>
              <a:gd name="connsiteY1" fmla="*/ 2038602 h 6858001"/>
              <a:gd name="connsiteX2" fmla="*/ 2844381 w 4189018"/>
              <a:gd name="connsiteY2" fmla="*/ 2038602 h 6858001"/>
              <a:gd name="connsiteX3" fmla="*/ 2244068 w 4189018"/>
              <a:gd name="connsiteY3" fmla="*/ 0 h 6858001"/>
              <a:gd name="connsiteX4" fmla="*/ 3748883 w 4189018"/>
              <a:gd name="connsiteY4" fmla="*/ 0 h 6858001"/>
              <a:gd name="connsiteX5" fmla="*/ 3748883 w 4189018"/>
              <a:gd name="connsiteY5" fmla="*/ 2038602 h 6858001"/>
              <a:gd name="connsiteX6" fmla="*/ 4189018 w 4189018"/>
              <a:gd name="connsiteY6" fmla="*/ 2038602 h 6858001"/>
              <a:gd name="connsiteX7" fmla="*/ 4189018 w 4189018"/>
              <a:gd name="connsiteY7" fmla="*/ 2859971 h 6858001"/>
              <a:gd name="connsiteX8" fmla="*/ 3748883 w 4189018"/>
              <a:gd name="connsiteY8" fmla="*/ 2859971 h 6858001"/>
              <a:gd name="connsiteX9" fmla="*/ 3748883 w 4189018"/>
              <a:gd name="connsiteY9" fmla="*/ 3840957 h 6858001"/>
              <a:gd name="connsiteX10" fmla="*/ 2848587 w 4189018"/>
              <a:gd name="connsiteY10" fmla="*/ 3840957 h 6858001"/>
              <a:gd name="connsiteX11" fmla="*/ 2848587 w 4189018"/>
              <a:gd name="connsiteY11" fmla="*/ 6858001 h 6858001"/>
              <a:gd name="connsiteX12" fmla="*/ 1944085 w 4189018"/>
              <a:gd name="connsiteY12" fmla="*/ 6858001 h 6858001"/>
              <a:gd name="connsiteX13" fmla="*/ 1944085 w 4189018"/>
              <a:gd name="connsiteY13" fmla="*/ 5263525 h 6858001"/>
              <a:gd name="connsiteX14" fmla="*/ 871553 w 4189018"/>
              <a:gd name="connsiteY14" fmla="*/ 6858001 h 6858001"/>
              <a:gd name="connsiteX15" fmla="*/ 0 w 4189018"/>
              <a:gd name="connsiteY15" fmla="*/ 6858001 h 6858001"/>
              <a:gd name="connsiteX16" fmla="*/ 2063798 w 4189018"/>
              <a:gd name="connsiteY16" fmla="*/ 3836938 h 6858001"/>
              <a:gd name="connsiteX17" fmla="*/ 2844381 w 4189018"/>
              <a:gd name="connsiteY17" fmla="*/ 3836938 h 6858001"/>
              <a:gd name="connsiteX18" fmla="*/ 2844381 w 4189018"/>
              <a:gd name="connsiteY18" fmla="*/ 2859971 h 6858001"/>
              <a:gd name="connsiteX19" fmla="*/ 849153 w 4189018"/>
              <a:gd name="connsiteY19" fmla="*/ 2859971 h 6858001"/>
              <a:gd name="connsiteX20" fmla="*/ 849153 w 4189018"/>
              <a:gd name="connsiteY20" fmla="*/ 204192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9018" h="6858001">
                <a:moveTo>
                  <a:pt x="2844381" y="372587"/>
                </a:moveTo>
                <a:lnTo>
                  <a:pt x="1723728" y="2038602"/>
                </a:lnTo>
                <a:lnTo>
                  <a:pt x="2844381" y="2038602"/>
                </a:lnTo>
                <a:close/>
                <a:moveTo>
                  <a:pt x="2244068" y="0"/>
                </a:moveTo>
                <a:lnTo>
                  <a:pt x="3748883" y="0"/>
                </a:lnTo>
                <a:lnTo>
                  <a:pt x="3748883" y="2038602"/>
                </a:lnTo>
                <a:lnTo>
                  <a:pt x="4189018" y="2038602"/>
                </a:lnTo>
                <a:lnTo>
                  <a:pt x="4189018" y="2859971"/>
                </a:lnTo>
                <a:lnTo>
                  <a:pt x="3748883" y="2859971"/>
                </a:lnTo>
                <a:lnTo>
                  <a:pt x="3748883" y="3840957"/>
                </a:lnTo>
                <a:lnTo>
                  <a:pt x="2848587" y="3840957"/>
                </a:lnTo>
                <a:lnTo>
                  <a:pt x="2848587" y="6858001"/>
                </a:lnTo>
                <a:lnTo>
                  <a:pt x="1944085" y="6858001"/>
                </a:lnTo>
                <a:lnTo>
                  <a:pt x="1944085" y="5263525"/>
                </a:lnTo>
                <a:lnTo>
                  <a:pt x="871553" y="6858001"/>
                </a:lnTo>
                <a:lnTo>
                  <a:pt x="0" y="6858001"/>
                </a:lnTo>
                <a:lnTo>
                  <a:pt x="2063798" y="3836938"/>
                </a:lnTo>
                <a:lnTo>
                  <a:pt x="2844381" y="3836938"/>
                </a:lnTo>
                <a:lnTo>
                  <a:pt x="2844381" y="2859971"/>
                </a:lnTo>
                <a:lnTo>
                  <a:pt x="849153" y="2859971"/>
                </a:lnTo>
                <a:lnTo>
                  <a:pt x="849153" y="20419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8395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5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>
            <a:extLst>
              <a:ext uri="{FF2B5EF4-FFF2-40B4-BE49-F238E27FC236}">
                <a16:creationId xmlns:a16="http://schemas.microsoft.com/office/drawing/2014/main" id="{7EBF3AE6-9B01-D942-8757-1210007D0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74956" y="0"/>
            <a:ext cx="4317045" cy="6858000"/>
          </a:xfrm>
          <a:custGeom>
            <a:avLst/>
            <a:gdLst>
              <a:gd name="connsiteX0" fmla="*/ 1919430 w 4317045"/>
              <a:gd name="connsiteY0" fmla="*/ 0 h 6858000"/>
              <a:gd name="connsiteX1" fmla="*/ 4317045 w 4317045"/>
              <a:gd name="connsiteY1" fmla="*/ 0 h 6858000"/>
              <a:gd name="connsiteX2" fmla="*/ 4317045 w 4317045"/>
              <a:gd name="connsiteY2" fmla="*/ 575288 h 6858000"/>
              <a:gd name="connsiteX3" fmla="*/ 2684219 w 4317045"/>
              <a:gd name="connsiteY3" fmla="*/ 575288 h 6858000"/>
              <a:gd name="connsiteX4" fmla="*/ 2537903 w 4317045"/>
              <a:gd name="connsiteY4" fmla="*/ 1403308 h 6858000"/>
              <a:gd name="connsiteX5" fmla="*/ 3176375 w 4317045"/>
              <a:gd name="connsiteY5" fmla="*/ 1247015 h 6858000"/>
              <a:gd name="connsiteX6" fmla="*/ 4230520 w 4317045"/>
              <a:gd name="connsiteY6" fmla="*/ 1699266 h 6858000"/>
              <a:gd name="connsiteX7" fmla="*/ 4317045 w 4317045"/>
              <a:gd name="connsiteY7" fmla="*/ 1799414 h 6858000"/>
              <a:gd name="connsiteX8" fmla="*/ 4317045 w 4317045"/>
              <a:gd name="connsiteY8" fmla="*/ 3942248 h 6858000"/>
              <a:gd name="connsiteX9" fmla="*/ 4313655 w 4317045"/>
              <a:gd name="connsiteY9" fmla="*/ 3947222 h 6858000"/>
              <a:gd name="connsiteX10" fmla="*/ 2993480 w 4317045"/>
              <a:gd name="connsiteY10" fmla="*/ 4592346 h 6858000"/>
              <a:gd name="connsiteX11" fmla="*/ 2899793 w 4317045"/>
              <a:gd name="connsiteY11" fmla="*/ 4589128 h 6858000"/>
              <a:gd name="connsiteX12" fmla="*/ 2899793 w 4317045"/>
              <a:gd name="connsiteY12" fmla="*/ 5459274 h 6858000"/>
              <a:gd name="connsiteX13" fmla="*/ 1137342 w 4317045"/>
              <a:gd name="connsiteY13" fmla="*/ 5459274 h 6858000"/>
              <a:gd name="connsiteX14" fmla="*/ 991026 w 4317045"/>
              <a:gd name="connsiteY14" fmla="*/ 6287294 h 6858000"/>
              <a:gd name="connsiteX15" fmla="*/ 1629498 w 4317045"/>
              <a:gd name="connsiteY15" fmla="*/ 6131001 h 6858000"/>
              <a:gd name="connsiteX16" fmla="*/ 2683643 w 4317045"/>
              <a:gd name="connsiteY16" fmla="*/ 6583252 h 6858000"/>
              <a:gd name="connsiteX17" fmla="*/ 2872774 w 4317045"/>
              <a:gd name="connsiteY17" fmla="*/ 6826213 h 6858000"/>
              <a:gd name="connsiteX18" fmla="*/ 2890385 w 4317045"/>
              <a:gd name="connsiteY18" fmla="*/ 6858000 h 6858000"/>
              <a:gd name="connsiteX19" fmla="*/ 0 w 4317045"/>
              <a:gd name="connsiteY19" fmla="*/ 6858000 h 6858000"/>
              <a:gd name="connsiteX20" fmla="*/ 429037 w 4317045"/>
              <a:gd name="connsiteY20" fmla="*/ 4584700 h 6858000"/>
              <a:gd name="connsiteX21" fmla="*/ 2810287 w 4317045"/>
              <a:gd name="connsiteY21" fmla="*/ 4584700 h 6858000"/>
              <a:gd name="connsiteX22" fmla="*/ 2671542 w 4317045"/>
              <a:gd name="connsiteY22" fmla="*/ 4569691 h 6858000"/>
              <a:gd name="connsiteX23" fmla="*/ 1892779 w 4317045"/>
              <a:gd name="connsiteY23" fmla="*/ 4229879 h 6858000"/>
              <a:gd name="connsiteX24" fmla="*/ 1383996 w 4317045"/>
              <a:gd name="connsiteY24" fmla="*/ 3255544 h 6858000"/>
              <a:gd name="connsiteX25" fmla="*/ 2315102 w 4317045"/>
              <a:gd name="connsiteY25" fmla="*/ 3159108 h 6858000"/>
              <a:gd name="connsiteX26" fmla="*/ 2551204 w 4317045"/>
              <a:gd name="connsiteY26" fmla="*/ 3659577 h 6858000"/>
              <a:gd name="connsiteX27" fmla="*/ 3003456 w 4317045"/>
              <a:gd name="connsiteY27" fmla="*/ 3844136 h 6858000"/>
              <a:gd name="connsiteX28" fmla="*/ 3498937 w 4317045"/>
              <a:gd name="connsiteY28" fmla="*/ 3606371 h 6858000"/>
              <a:gd name="connsiteX29" fmla="*/ 3701785 w 4317045"/>
              <a:gd name="connsiteY29" fmla="*/ 2889752 h 6858000"/>
              <a:gd name="connsiteX30" fmla="*/ 3500600 w 4317045"/>
              <a:gd name="connsiteY30" fmla="*/ 2216363 h 6858000"/>
              <a:gd name="connsiteX31" fmla="*/ 2976853 w 4317045"/>
              <a:gd name="connsiteY31" fmla="*/ 1991900 h 6858000"/>
              <a:gd name="connsiteX32" fmla="*/ 2255246 w 4317045"/>
              <a:gd name="connsiteY32" fmla="*/ 2347715 h 6858000"/>
              <a:gd name="connsiteX33" fmla="*/ 1497059 w 4317045"/>
              <a:gd name="connsiteY33" fmla="*/ 22379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317045" h="6858000">
                <a:moveTo>
                  <a:pt x="1919430" y="0"/>
                </a:moveTo>
                <a:lnTo>
                  <a:pt x="4317045" y="0"/>
                </a:lnTo>
                <a:lnTo>
                  <a:pt x="4317045" y="575288"/>
                </a:lnTo>
                <a:lnTo>
                  <a:pt x="2684219" y="575288"/>
                </a:lnTo>
                <a:lnTo>
                  <a:pt x="2537903" y="1403308"/>
                </a:lnTo>
                <a:cubicBezTo>
                  <a:pt x="2746293" y="1299113"/>
                  <a:pt x="2959117" y="1247015"/>
                  <a:pt x="3176375" y="1247015"/>
                </a:cubicBezTo>
                <a:cubicBezTo>
                  <a:pt x="3590939" y="1247015"/>
                  <a:pt x="3942321" y="1397766"/>
                  <a:pt x="4230520" y="1699266"/>
                </a:cubicBezTo>
                <a:lnTo>
                  <a:pt x="4317045" y="1799414"/>
                </a:lnTo>
                <a:lnTo>
                  <a:pt x="4317045" y="3942248"/>
                </a:lnTo>
                <a:lnTo>
                  <a:pt x="4313655" y="3947222"/>
                </a:lnTo>
                <a:cubicBezTo>
                  <a:pt x="3996635" y="4377305"/>
                  <a:pt x="3556577" y="4592346"/>
                  <a:pt x="2993480" y="4592346"/>
                </a:cubicBezTo>
                <a:lnTo>
                  <a:pt x="2899793" y="4589128"/>
                </a:lnTo>
                <a:lnTo>
                  <a:pt x="2899793" y="5459274"/>
                </a:lnTo>
                <a:lnTo>
                  <a:pt x="1137342" y="5459274"/>
                </a:lnTo>
                <a:lnTo>
                  <a:pt x="991026" y="6287294"/>
                </a:lnTo>
                <a:cubicBezTo>
                  <a:pt x="1199416" y="6183099"/>
                  <a:pt x="1412240" y="6131001"/>
                  <a:pt x="1629498" y="6131001"/>
                </a:cubicBezTo>
                <a:cubicBezTo>
                  <a:pt x="2044062" y="6131001"/>
                  <a:pt x="2395444" y="6281752"/>
                  <a:pt x="2683643" y="6583252"/>
                </a:cubicBezTo>
                <a:cubicBezTo>
                  <a:pt x="2755693" y="6658627"/>
                  <a:pt x="2818737" y="6739614"/>
                  <a:pt x="2872774" y="6826213"/>
                </a:cubicBezTo>
                <a:lnTo>
                  <a:pt x="2890385" y="6858000"/>
                </a:lnTo>
                <a:lnTo>
                  <a:pt x="0" y="6858000"/>
                </a:lnTo>
                <a:lnTo>
                  <a:pt x="429037" y="4584700"/>
                </a:lnTo>
                <a:lnTo>
                  <a:pt x="2810287" y="4584700"/>
                </a:lnTo>
                <a:lnTo>
                  <a:pt x="2671542" y="4569691"/>
                </a:lnTo>
                <a:cubicBezTo>
                  <a:pt x="2365191" y="4524383"/>
                  <a:pt x="2105604" y="4411112"/>
                  <a:pt x="1892779" y="4229879"/>
                </a:cubicBezTo>
                <a:cubicBezTo>
                  <a:pt x="1609014" y="3988235"/>
                  <a:pt x="1439419" y="3663456"/>
                  <a:pt x="1383996" y="3255544"/>
                </a:cubicBezTo>
                <a:lnTo>
                  <a:pt x="2315102" y="3159108"/>
                </a:lnTo>
                <a:cubicBezTo>
                  <a:pt x="2341705" y="3369715"/>
                  <a:pt x="2420406" y="3536538"/>
                  <a:pt x="2551204" y="3659577"/>
                </a:cubicBezTo>
                <a:cubicBezTo>
                  <a:pt x="2682002" y="3782616"/>
                  <a:pt x="2832753" y="3844136"/>
                  <a:pt x="3003456" y="3844136"/>
                </a:cubicBezTo>
                <a:cubicBezTo>
                  <a:pt x="3198545" y="3844136"/>
                  <a:pt x="3363705" y="3764881"/>
                  <a:pt x="3498937" y="3606371"/>
                </a:cubicBezTo>
                <a:cubicBezTo>
                  <a:pt x="3634169" y="3447861"/>
                  <a:pt x="3701785" y="3208988"/>
                  <a:pt x="3701785" y="2889752"/>
                </a:cubicBezTo>
                <a:cubicBezTo>
                  <a:pt x="3701785" y="2590468"/>
                  <a:pt x="3634723" y="2366005"/>
                  <a:pt x="3500600" y="2216363"/>
                </a:cubicBezTo>
                <a:cubicBezTo>
                  <a:pt x="3366476" y="2066721"/>
                  <a:pt x="3191894" y="1991900"/>
                  <a:pt x="2976853" y="1991900"/>
                </a:cubicBezTo>
                <a:cubicBezTo>
                  <a:pt x="2708605" y="1991900"/>
                  <a:pt x="2468070" y="2110505"/>
                  <a:pt x="2255246" y="2347715"/>
                </a:cubicBezTo>
                <a:lnTo>
                  <a:pt x="1497059" y="22379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9509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6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FD077953-D44C-BE40-B3E2-50792C568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4750" y="-1"/>
            <a:ext cx="4667249" cy="6858001"/>
          </a:xfrm>
          <a:custGeom>
            <a:avLst/>
            <a:gdLst>
              <a:gd name="connsiteX0" fmla="*/ 1782403 w 4667249"/>
              <a:gd name="connsiteY0" fmla="*/ 3838576 h 6858001"/>
              <a:gd name="connsiteX1" fmla="*/ 2701870 w 4667249"/>
              <a:gd name="connsiteY1" fmla="*/ 4149499 h 6858001"/>
              <a:gd name="connsiteX2" fmla="*/ 3165760 w 4667249"/>
              <a:gd name="connsiteY2" fmla="*/ 5052339 h 6858001"/>
              <a:gd name="connsiteX3" fmla="*/ 2261257 w 4667249"/>
              <a:gd name="connsiteY3" fmla="*/ 5152101 h 6858001"/>
              <a:gd name="connsiteX4" fmla="*/ 2088337 w 4667249"/>
              <a:gd name="connsiteY4" fmla="*/ 4739754 h 6858001"/>
              <a:gd name="connsiteX5" fmla="*/ 1725871 w 4667249"/>
              <a:gd name="connsiteY5" fmla="*/ 4606739 h 6858001"/>
              <a:gd name="connsiteX6" fmla="*/ 1225402 w 4667249"/>
              <a:gd name="connsiteY6" fmla="*/ 4872769 h 6858001"/>
              <a:gd name="connsiteX7" fmla="*/ 967685 w 4667249"/>
              <a:gd name="connsiteY7" fmla="*/ 5980120 h 6858001"/>
              <a:gd name="connsiteX8" fmla="*/ 1835609 w 4667249"/>
              <a:gd name="connsiteY8" fmla="*/ 5567773 h 6858001"/>
              <a:gd name="connsiteX9" fmla="*/ 2838211 w 4667249"/>
              <a:gd name="connsiteY9" fmla="*/ 6013374 h 6858001"/>
              <a:gd name="connsiteX10" fmla="*/ 3229462 w 4667249"/>
              <a:gd name="connsiteY10" fmla="*/ 6827676 h 6858001"/>
              <a:gd name="connsiteX11" fmla="*/ 3233077 w 4667249"/>
              <a:gd name="connsiteY11" fmla="*/ 6858001 h 6858001"/>
              <a:gd name="connsiteX12" fmla="*/ 2315605 w 4667249"/>
              <a:gd name="connsiteY12" fmla="*/ 6858001 h 6858001"/>
              <a:gd name="connsiteX13" fmla="*/ 2314879 w 4667249"/>
              <a:gd name="connsiteY13" fmla="*/ 6853058 h 6858001"/>
              <a:gd name="connsiteX14" fmla="*/ 2154845 w 4667249"/>
              <a:gd name="connsiteY14" fmla="*/ 6477264 h 6858001"/>
              <a:gd name="connsiteX15" fmla="*/ 1689292 w 4667249"/>
              <a:gd name="connsiteY15" fmla="*/ 6256126 h 6858001"/>
              <a:gd name="connsiteX16" fmla="*/ 1233715 w 4667249"/>
              <a:gd name="connsiteY16" fmla="*/ 6467288 h 6858001"/>
              <a:gd name="connsiteX17" fmla="*/ 1094049 w 4667249"/>
              <a:gd name="connsiteY17" fmla="*/ 6728746 h 6858001"/>
              <a:gd name="connsiteX18" fmla="*/ 1067257 w 4667249"/>
              <a:gd name="connsiteY18" fmla="*/ 6858001 h 6858001"/>
              <a:gd name="connsiteX19" fmla="*/ 21170 w 4667249"/>
              <a:gd name="connsiteY19" fmla="*/ 6858001 h 6858001"/>
              <a:gd name="connsiteX20" fmla="*/ 7430 w 4667249"/>
              <a:gd name="connsiteY20" fmla="*/ 6677800 h 6858001"/>
              <a:gd name="connsiteX21" fmla="*/ 0 w 4667249"/>
              <a:gd name="connsiteY21" fmla="*/ 6362538 h 6858001"/>
              <a:gd name="connsiteX22" fmla="*/ 495481 w 4667249"/>
              <a:gd name="connsiteY22" fmla="*/ 4430493 h 6858001"/>
              <a:gd name="connsiteX23" fmla="*/ 1782403 w 4667249"/>
              <a:gd name="connsiteY23" fmla="*/ 3838576 h 6858001"/>
              <a:gd name="connsiteX24" fmla="*/ 3513159 w 4667249"/>
              <a:gd name="connsiteY24" fmla="*/ 1802660 h 6858001"/>
              <a:gd name="connsiteX25" fmla="*/ 3057582 w 4667249"/>
              <a:gd name="connsiteY25" fmla="*/ 2013822 h 6858001"/>
              <a:gd name="connsiteX26" fmla="*/ 2871361 w 4667249"/>
              <a:gd name="connsiteY26" fmla="*/ 2637330 h 6858001"/>
              <a:gd name="connsiteX27" fmla="*/ 3080860 w 4667249"/>
              <a:gd name="connsiteY27" fmla="*/ 3340648 h 6858001"/>
              <a:gd name="connsiteX28" fmla="*/ 3559714 w 4667249"/>
              <a:gd name="connsiteY28" fmla="*/ 3588389 h 6858001"/>
              <a:gd name="connsiteX29" fmla="*/ 3992014 w 4667249"/>
              <a:gd name="connsiteY29" fmla="*/ 3385540 h 6858001"/>
              <a:gd name="connsiteX30" fmla="*/ 4164933 w 4667249"/>
              <a:gd name="connsiteY30" fmla="*/ 2720465 h 6858001"/>
              <a:gd name="connsiteX31" fmla="*/ 3978712 w 4667249"/>
              <a:gd name="connsiteY31" fmla="*/ 2023798 h 6858001"/>
              <a:gd name="connsiteX32" fmla="*/ 3513159 w 4667249"/>
              <a:gd name="connsiteY32" fmla="*/ 1802660 h 6858001"/>
              <a:gd name="connsiteX33" fmla="*/ 2302640 w 4667249"/>
              <a:gd name="connsiteY33" fmla="*/ 0 h 6858001"/>
              <a:gd name="connsiteX34" fmla="*/ 4667249 w 4667249"/>
              <a:gd name="connsiteY34" fmla="*/ 0 h 6858001"/>
              <a:gd name="connsiteX35" fmla="*/ 4667249 w 4667249"/>
              <a:gd name="connsiteY35" fmla="*/ 634430 h 6858001"/>
              <a:gd name="connsiteX36" fmla="*/ 4085124 w 4667249"/>
              <a:gd name="connsiteY36" fmla="*/ 698635 h 6858001"/>
              <a:gd name="connsiteX37" fmla="*/ 3912204 w 4667249"/>
              <a:gd name="connsiteY37" fmla="*/ 286288 h 6858001"/>
              <a:gd name="connsiteX38" fmla="*/ 3549738 w 4667249"/>
              <a:gd name="connsiteY38" fmla="*/ 153273 h 6858001"/>
              <a:gd name="connsiteX39" fmla="*/ 3049269 w 4667249"/>
              <a:gd name="connsiteY39" fmla="*/ 419303 h 6858001"/>
              <a:gd name="connsiteX40" fmla="*/ 2791552 w 4667249"/>
              <a:gd name="connsiteY40" fmla="*/ 1526654 h 6858001"/>
              <a:gd name="connsiteX41" fmla="*/ 3659476 w 4667249"/>
              <a:gd name="connsiteY41" fmla="*/ 1114307 h 6858001"/>
              <a:gd name="connsiteX42" fmla="*/ 4662078 w 4667249"/>
              <a:gd name="connsiteY42" fmla="*/ 1559908 h 6858001"/>
              <a:gd name="connsiteX43" fmla="*/ 4667249 w 4667249"/>
              <a:gd name="connsiteY43" fmla="*/ 1566012 h 6858001"/>
              <a:gd name="connsiteX44" fmla="*/ 4667249 w 4667249"/>
              <a:gd name="connsiteY44" fmla="*/ 3880308 h 6858001"/>
              <a:gd name="connsiteX45" fmla="*/ 4640462 w 4667249"/>
              <a:gd name="connsiteY45" fmla="*/ 3910950 h 6858001"/>
              <a:gd name="connsiteX46" fmla="*/ 3513159 w 4667249"/>
              <a:gd name="connsiteY46" fmla="*/ 4363202 h 6858001"/>
              <a:gd name="connsiteX47" fmla="*/ 2299396 w 4667249"/>
              <a:gd name="connsiteY47" fmla="*/ 3789574 h 6858001"/>
              <a:gd name="connsiteX48" fmla="*/ 1823867 w 4667249"/>
              <a:gd name="connsiteY48" fmla="*/ 1909072 h 6858001"/>
              <a:gd name="connsiteX49" fmla="*/ 2203220 w 4667249"/>
              <a:gd name="connsiteY49" fmla="*/ 13669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667249" h="6858001">
                <a:moveTo>
                  <a:pt x="1782403" y="3838576"/>
                </a:moveTo>
                <a:cubicBezTo>
                  <a:pt x="2152628" y="3838576"/>
                  <a:pt x="2459117" y="3942217"/>
                  <a:pt x="2701870" y="4149499"/>
                </a:cubicBezTo>
                <a:cubicBezTo>
                  <a:pt x="2944623" y="4356781"/>
                  <a:pt x="3099253" y="4657728"/>
                  <a:pt x="3165760" y="5052339"/>
                </a:cubicBezTo>
                <a:lnTo>
                  <a:pt x="2261257" y="5152101"/>
                </a:lnTo>
                <a:cubicBezTo>
                  <a:pt x="2239088" y="4965879"/>
                  <a:pt x="2181448" y="4828431"/>
                  <a:pt x="2088337" y="4739754"/>
                </a:cubicBezTo>
                <a:cubicBezTo>
                  <a:pt x="1995227" y="4651077"/>
                  <a:pt x="1874405" y="4606739"/>
                  <a:pt x="1725871" y="4606739"/>
                </a:cubicBezTo>
                <a:cubicBezTo>
                  <a:pt x="1528565" y="4606739"/>
                  <a:pt x="1361742" y="4695416"/>
                  <a:pt x="1225402" y="4872769"/>
                </a:cubicBezTo>
                <a:cubicBezTo>
                  <a:pt x="1089061" y="5050122"/>
                  <a:pt x="1003156" y="5419239"/>
                  <a:pt x="967685" y="5980120"/>
                </a:cubicBezTo>
                <a:cubicBezTo>
                  <a:pt x="1200461" y="5705222"/>
                  <a:pt x="1489769" y="5567773"/>
                  <a:pt x="1835609" y="5567773"/>
                </a:cubicBezTo>
                <a:cubicBezTo>
                  <a:pt x="2225787" y="5567773"/>
                  <a:pt x="2559987" y="5716307"/>
                  <a:pt x="2838211" y="6013374"/>
                </a:cubicBezTo>
                <a:cubicBezTo>
                  <a:pt x="3046878" y="6236174"/>
                  <a:pt x="3177295" y="6507608"/>
                  <a:pt x="3229462" y="6827676"/>
                </a:cubicBezTo>
                <a:lnTo>
                  <a:pt x="3233077" y="6858001"/>
                </a:lnTo>
                <a:lnTo>
                  <a:pt x="2315605" y="6858001"/>
                </a:lnTo>
                <a:lnTo>
                  <a:pt x="2314879" y="6853058"/>
                </a:lnTo>
                <a:cubicBezTo>
                  <a:pt x="2285782" y="6694669"/>
                  <a:pt x="2232438" y="6569404"/>
                  <a:pt x="2154845" y="6477264"/>
                </a:cubicBezTo>
                <a:cubicBezTo>
                  <a:pt x="2030697" y="6329839"/>
                  <a:pt x="1875513" y="6256126"/>
                  <a:pt x="1689292" y="6256126"/>
                </a:cubicBezTo>
                <a:cubicBezTo>
                  <a:pt x="1509722" y="6256126"/>
                  <a:pt x="1357863" y="6326514"/>
                  <a:pt x="1233715" y="6467288"/>
                </a:cubicBezTo>
                <a:cubicBezTo>
                  <a:pt x="1171642" y="6537675"/>
                  <a:pt x="1125086" y="6624828"/>
                  <a:pt x="1094049" y="6728746"/>
                </a:cubicBezTo>
                <a:lnTo>
                  <a:pt x="1067257" y="6858001"/>
                </a:lnTo>
                <a:lnTo>
                  <a:pt x="21170" y="6858001"/>
                </a:lnTo>
                <a:lnTo>
                  <a:pt x="7430" y="6677800"/>
                </a:lnTo>
                <a:cubicBezTo>
                  <a:pt x="2477" y="6576531"/>
                  <a:pt x="0" y="6471444"/>
                  <a:pt x="0" y="6362538"/>
                </a:cubicBezTo>
                <a:cubicBezTo>
                  <a:pt x="0" y="5469120"/>
                  <a:pt x="165160" y="4825105"/>
                  <a:pt x="495481" y="4430493"/>
                </a:cubicBezTo>
                <a:cubicBezTo>
                  <a:pt x="825802" y="4035882"/>
                  <a:pt x="1254776" y="3838576"/>
                  <a:pt x="1782403" y="3838576"/>
                </a:cubicBezTo>
                <a:close/>
                <a:moveTo>
                  <a:pt x="3513159" y="1802660"/>
                </a:moveTo>
                <a:cubicBezTo>
                  <a:pt x="3333589" y="1802660"/>
                  <a:pt x="3181730" y="1873048"/>
                  <a:pt x="3057582" y="2013822"/>
                </a:cubicBezTo>
                <a:cubicBezTo>
                  <a:pt x="2933435" y="2154596"/>
                  <a:pt x="2871361" y="2362433"/>
                  <a:pt x="2871361" y="2637330"/>
                </a:cubicBezTo>
                <a:cubicBezTo>
                  <a:pt x="2871361" y="2941048"/>
                  <a:pt x="2941194" y="3175488"/>
                  <a:pt x="3080860" y="3340648"/>
                </a:cubicBezTo>
                <a:cubicBezTo>
                  <a:pt x="3220526" y="3505808"/>
                  <a:pt x="3380144" y="3588389"/>
                  <a:pt x="3559714" y="3588389"/>
                </a:cubicBezTo>
                <a:cubicBezTo>
                  <a:pt x="3732634" y="3588389"/>
                  <a:pt x="3876734" y="3520772"/>
                  <a:pt x="3992014" y="3385540"/>
                </a:cubicBezTo>
                <a:cubicBezTo>
                  <a:pt x="4107293" y="3250309"/>
                  <a:pt x="4164933" y="3028617"/>
                  <a:pt x="4164933" y="2720465"/>
                </a:cubicBezTo>
                <a:cubicBezTo>
                  <a:pt x="4164933" y="2403445"/>
                  <a:pt x="4102860" y="2171223"/>
                  <a:pt x="3978712" y="2023798"/>
                </a:cubicBezTo>
                <a:cubicBezTo>
                  <a:pt x="3854564" y="1876373"/>
                  <a:pt x="3699380" y="1802660"/>
                  <a:pt x="3513159" y="1802660"/>
                </a:cubicBezTo>
                <a:close/>
                <a:moveTo>
                  <a:pt x="2302640" y="0"/>
                </a:moveTo>
                <a:lnTo>
                  <a:pt x="4667249" y="0"/>
                </a:lnTo>
                <a:lnTo>
                  <a:pt x="4667249" y="634430"/>
                </a:lnTo>
                <a:lnTo>
                  <a:pt x="4085124" y="698635"/>
                </a:lnTo>
                <a:cubicBezTo>
                  <a:pt x="4062955" y="512413"/>
                  <a:pt x="4005315" y="374965"/>
                  <a:pt x="3912204" y="286288"/>
                </a:cubicBezTo>
                <a:cubicBezTo>
                  <a:pt x="3819094" y="197611"/>
                  <a:pt x="3698272" y="153273"/>
                  <a:pt x="3549738" y="153273"/>
                </a:cubicBezTo>
                <a:cubicBezTo>
                  <a:pt x="3352432" y="153273"/>
                  <a:pt x="3185609" y="241950"/>
                  <a:pt x="3049269" y="419303"/>
                </a:cubicBezTo>
                <a:cubicBezTo>
                  <a:pt x="2912928" y="596656"/>
                  <a:pt x="2827023" y="965773"/>
                  <a:pt x="2791552" y="1526654"/>
                </a:cubicBezTo>
                <a:cubicBezTo>
                  <a:pt x="3024328" y="1251756"/>
                  <a:pt x="3313636" y="1114307"/>
                  <a:pt x="3659476" y="1114307"/>
                </a:cubicBezTo>
                <a:cubicBezTo>
                  <a:pt x="4049654" y="1114307"/>
                  <a:pt x="4383854" y="1262841"/>
                  <a:pt x="4662078" y="1559908"/>
                </a:cubicBezTo>
                <a:lnTo>
                  <a:pt x="4667249" y="1566012"/>
                </a:lnTo>
                <a:lnTo>
                  <a:pt x="4667249" y="3880308"/>
                </a:lnTo>
                <a:lnTo>
                  <a:pt x="4640462" y="3910950"/>
                </a:lnTo>
                <a:cubicBezTo>
                  <a:pt x="4347829" y="4212451"/>
                  <a:pt x="3972062" y="4363202"/>
                  <a:pt x="3513159" y="4363202"/>
                </a:cubicBezTo>
                <a:cubicBezTo>
                  <a:pt x="3021003" y="4363202"/>
                  <a:pt x="2616415" y="4171992"/>
                  <a:pt x="2299396" y="3789574"/>
                </a:cubicBezTo>
                <a:cubicBezTo>
                  <a:pt x="1982377" y="3407155"/>
                  <a:pt x="1823867" y="2780322"/>
                  <a:pt x="1823867" y="1909072"/>
                </a:cubicBezTo>
                <a:cubicBezTo>
                  <a:pt x="1823867" y="1127331"/>
                  <a:pt x="1950318" y="536540"/>
                  <a:pt x="2203220" y="1366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6054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7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7">
            <a:extLst>
              <a:ext uri="{FF2B5EF4-FFF2-40B4-BE49-F238E27FC236}">
                <a16:creationId xmlns:a16="http://schemas.microsoft.com/office/drawing/2014/main" id="{7805E7A8-C4A1-644E-BEE2-6EB1E6CFA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20450" y="-1"/>
            <a:ext cx="5471550" cy="6858001"/>
          </a:xfrm>
          <a:custGeom>
            <a:avLst/>
            <a:gdLst>
              <a:gd name="connsiteX0" fmla="*/ 2537884 w 5471550"/>
              <a:gd name="connsiteY0" fmla="*/ 0 h 6858001"/>
              <a:gd name="connsiteX1" fmla="*/ 5471550 w 5471550"/>
              <a:gd name="connsiteY1" fmla="*/ 0 h 6858001"/>
              <a:gd name="connsiteX2" fmla="*/ 5471550 w 5471550"/>
              <a:gd name="connsiteY2" fmla="*/ 840275 h 6858001"/>
              <a:gd name="connsiteX3" fmla="*/ 5434912 w 5471550"/>
              <a:gd name="connsiteY3" fmla="*/ 885635 h 6858001"/>
              <a:gd name="connsiteX4" fmla="*/ 4928831 w 5471550"/>
              <a:gd name="connsiteY4" fmla="*/ 1663461 h 6858001"/>
              <a:gd name="connsiteX5" fmla="*/ 4305322 w 5471550"/>
              <a:gd name="connsiteY5" fmla="*/ 3211425 h 6858001"/>
              <a:gd name="connsiteX6" fmla="*/ 4094161 w 5471550"/>
              <a:gd name="connsiteY6" fmla="*/ 4676254 h 6858001"/>
              <a:gd name="connsiteX7" fmla="*/ 3195688 w 5471550"/>
              <a:gd name="connsiteY7" fmla="*/ 4676254 h 6858001"/>
              <a:gd name="connsiteX8" fmla="*/ 3195688 w 5471550"/>
              <a:gd name="connsiteY8" fmla="*/ 5353360 h 6858001"/>
              <a:gd name="connsiteX9" fmla="*/ 2390947 w 5471550"/>
              <a:gd name="connsiteY9" fmla="*/ 6470687 h 6858001"/>
              <a:gd name="connsiteX10" fmla="*/ 2198595 w 5471550"/>
              <a:gd name="connsiteY10" fmla="*/ 6840532 h 6858001"/>
              <a:gd name="connsiteX11" fmla="*/ 2190896 w 5471550"/>
              <a:gd name="connsiteY11" fmla="*/ 6858001 h 6858001"/>
              <a:gd name="connsiteX12" fmla="*/ 1311375 w 5471550"/>
              <a:gd name="connsiteY12" fmla="*/ 6858001 h 6858001"/>
              <a:gd name="connsiteX13" fmla="*/ 1405154 w 5471550"/>
              <a:gd name="connsiteY13" fmla="*/ 6664962 h 6858001"/>
              <a:gd name="connsiteX14" fmla="*/ 2124917 w 5471550"/>
              <a:gd name="connsiteY14" fmla="*/ 5542907 h 6858001"/>
              <a:gd name="connsiteX15" fmla="*/ 0 w 5471550"/>
              <a:gd name="connsiteY15" fmla="*/ 5542907 h 6858001"/>
              <a:gd name="connsiteX16" fmla="*/ 0 w 5471550"/>
              <a:gd name="connsiteY16" fmla="*/ 4674983 h 6858001"/>
              <a:gd name="connsiteX17" fmla="*/ 3193042 w 5471550"/>
              <a:gd name="connsiteY17" fmla="*/ 4674983 h 6858001"/>
              <a:gd name="connsiteX18" fmla="*/ 3204597 w 5471550"/>
              <a:gd name="connsiteY18" fmla="*/ 4422902 h 6858001"/>
              <a:gd name="connsiteX19" fmla="*/ 3610318 w 5471550"/>
              <a:gd name="connsiteY19" fmla="*/ 2614520 h 6858001"/>
              <a:gd name="connsiteX20" fmla="*/ 4662801 w 5471550"/>
              <a:gd name="connsiteY20" fmla="*/ 735681 h 6858001"/>
              <a:gd name="connsiteX21" fmla="*/ 2537884 w 5471550"/>
              <a:gd name="connsiteY21" fmla="*/ 73568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1550" h="6858001">
                <a:moveTo>
                  <a:pt x="2537884" y="0"/>
                </a:moveTo>
                <a:lnTo>
                  <a:pt x="5471550" y="0"/>
                </a:lnTo>
                <a:lnTo>
                  <a:pt x="5471550" y="840275"/>
                </a:lnTo>
                <a:lnTo>
                  <a:pt x="5434912" y="885635"/>
                </a:lnTo>
                <a:cubicBezTo>
                  <a:pt x="5267950" y="1100745"/>
                  <a:pt x="5099257" y="1360020"/>
                  <a:pt x="4928831" y="1663461"/>
                </a:cubicBezTo>
                <a:cubicBezTo>
                  <a:pt x="4656150" y="2148967"/>
                  <a:pt x="4448314" y="2664955"/>
                  <a:pt x="4305322" y="3211425"/>
                </a:cubicBezTo>
                <a:cubicBezTo>
                  <a:pt x="4162331" y="3757895"/>
                  <a:pt x="4091944" y="4246172"/>
                  <a:pt x="4094161" y="4676254"/>
                </a:cubicBezTo>
                <a:lnTo>
                  <a:pt x="3195688" y="4676254"/>
                </a:lnTo>
                <a:lnTo>
                  <a:pt x="3195688" y="5353360"/>
                </a:lnTo>
                <a:cubicBezTo>
                  <a:pt x="2931875" y="5612740"/>
                  <a:pt x="2663628" y="5985182"/>
                  <a:pt x="2390947" y="6470687"/>
                </a:cubicBezTo>
                <a:cubicBezTo>
                  <a:pt x="2322777" y="6592063"/>
                  <a:pt x="2258659" y="6715345"/>
                  <a:pt x="2198595" y="6840532"/>
                </a:cubicBezTo>
                <a:lnTo>
                  <a:pt x="2190896" y="6858001"/>
                </a:lnTo>
                <a:lnTo>
                  <a:pt x="1311375" y="6858001"/>
                </a:lnTo>
                <a:lnTo>
                  <a:pt x="1405154" y="6664962"/>
                </a:lnTo>
                <a:cubicBezTo>
                  <a:pt x="1610652" y="6261933"/>
                  <a:pt x="1850573" y="5887915"/>
                  <a:pt x="2124917" y="5542907"/>
                </a:cubicBezTo>
                <a:lnTo>
                  <a:pt x="0" y="5542907"/>
                </a:lnTo>
                <a:lnTo>
                  <a:pt x="0" y="4674983"/>
                </a:lnTo>
                <a:lnTo>
                  <a:pt x="3193042" y="4674983"/>
                </a:lnTo>
                <a:lnTo>
                  <a:pt x="3204597" y="4422902"/>
                </a:lnTo>
                <a:cubicBezTo>
                  <a:pt x="3245211" y="3830292"/>
                  <a:pt x="3380452" y="3227498"/>
                  <a:pt x="3610318" y="2614520"/>
                </a:cubicBezTo>
                <a:cubicBezTo>
                  <a:pt x="3873023" y="1913973"/>
                  <a:pt x="4223851" y="1287694"/>
                  <a:pt x="4662801" y="735681"/>
                </a:cubicBezTo>
                <a:lnTo>
                  <a:pt x="2537884" y="73568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0325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8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8">
            <a:extLst>
              <a:ext uri="{FF2B5EF4-FFF2-40B4-BE49-F238E27FC236}">
                <a16:creationId xmlns:a16="http://schemas.microsoft.com/office/drawing/2014/main" id="{2A745F4E-5140-5D46-A6AE-9193C2AF0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0674" y="1"/>
            <a:ext cx="4551327" cy="6857999"/>
          </a:xfrm>
          <a:custGeom>
            <a:avLst/>
            <a:gdLst>
              <a:gd name="connsiteX0" fmla="*/ 1473909 w 4551327"/>
              <a:gd name="connsiteY0" fmla="*/ 4678558 h 6857999"/>
              <a:gd name="connsiteX1" fmla="*/ 1044935 w 4551327"/>
              <a:gd name="connsiteY1" fmla="*/ 4838177 h 6857999"/>
              <a:gd name="connsiteX2" fmla="*/ 885317 w 4551327"/>
              <a:gd name="connsiteY2" fmla="*/ 5260500 h 6857999"/>
              <a:gd name="connsiteX3" fmla="*/ 1043273 w 4551327"/>
              <a:gd name="connsiteY3" fmla="*/ 5696124 h 6857999"/>
              <a:gd name="connsiteX4" fmla="*/ 1463933 w 4551327"/>
              <a:gd name="connsiteY4" fmla="*/ 5852417 h 6857999"/>
              <a:gd name="connsiteX5" fmla="*/ 1889581 w 4551327"/>
              <a:gd name="connsiteY5" fmla="*/ 5694462 h 6857999"/>
              <a:gd name="connsiteX6" fmla="*/ 2049199 w 4551327"/>
              <a:gd name="connsiteY6" fmla="*/ 5257174 h 6857999"/>
              <a:gd name="connsiteX7" fmla="*/ 1891244 w 4551327"/>
              <a:gd name="connsiteY7" fmla="*/ 4836514 h 6857999"/>
              <a:gd name="connsiteX8" fmla="*/ 1473909 w 4551327"/>
              <a:gd name="connsiteY8" fmla="*/ 4678558 h 6857999"/>
              <a:gd name="connsiteX9" fmla="*/ 1463933 w 4551327"/>
              <a:gd name="connsiteY9" fmla="*/ 3936999 h 6857999"/>
              <a:gd name="connsiteX10" fmla="*/ 2543018 w 4551327"/>
              <a:gd name="connsiteY10" fmla="*/ 4292815 h 6857999"/>
              <a:gd name="connsiteX11" fmla="*/ 2927099 w 4551327"/>
              <a:gd name="connsiteY11" fmla="*/ 5193992 h 6857999"/>
              <a:gd name="connsiteX12" fmla="*/ 2750854 w 4551327"/>
              <a:gd name="connsiteY12" fmla="*/ 5797548 h 6857999"/>
              <a:gd name="connsiteX13" fmla="*/ 2255373 w 4551327"/>
              <a:gd name="connsiteY13" fmla="*/ 6201582 h 6857999"/>
              <a:gd name="connsiteX14" fmla="*/ 2872231 w 4551327"/>
              <a:gd name="connsiteY14" fmla="*/ 6677111 h 6857999"/>
              <a:gd name="connsiteX15" fmla="*/ 2964614 w 4551327"/>
              <a:gd name="connsiteY15" fmla="*/ 6839431 h 6857999"/>
              <a:gd name="connsiteX16" fmla="*/ 2971641 w 4551327"/>
              <a:gd name="connsiteY16" fmla="*/ 6857999 h 6857999"/>
              <a:gd name="connsiteX17" fmla="*/ 2003274 w 4551327"/>
              <a:gd name="connsiteY17" fmla="*/ 6857999 h 6857999"/>
              <a:gd name="connsiteX18" fmla="*/ 1966065 w 4551327"/>
              <a:gd name="connsiteY18" fmla="*/ 6808463 h 6857999"/>
              <a:gd name="connsiteX19" fmla="*/ 1477234 w 4551327"/>
              <a:gd name="connsiteY19" fmla="*/ 6600627 h 6857999"/>
              <a:gd name="connsiteX20" fmla="*/ 966789 w 4551327"/>
              <a:gd name="connsiteY20" fmla="*/ 6836729 h 6857999"/>
              <a:gd name="connsiteX21" fmla="*/ 953825 w 4551327"/>
              <a:gd name="connsiteY21" fmla="*/ 6857999 h 6857999"/>
              <a:gd name="connsiteX22" fmla="*/ 0 w 4551327"/>
              <a:gd name="connsiteY22" fmla="*/ 6857999 h 6857999"/>
              <a:gd name="connsiteX23" fmla="*/ 73925 w 4551327"/>
              <a:gd name="connsiteY23" fmla="*/ 6712028 h 6857999"/>
              <a:gd name="connsiteX24" fmla="*/ 692445 w 4551327"/>
              <a:gd name="connsiteY24" fmla="*/ 6201582 h 6857999"/>
              <a:gd name="connsiteX25" fmla="*/ 165373 w 4551327"/>
              <a:gd name="connsiteY25" fmla="*/ 5780921 h 6857999"/>
              <a:gd name="connsiteX26" fmla="*/ 766 w 4551327"/>
              <a:gd name="connsiteY26" fmla="*/ 5193992 h 6857999"/>
              <a:gd name="connsiteX27" fmla="*/ 381522 w 4551327"/>
              <a:gd name="connsiteY27" fmla="*/ 4292815 h 6857999"/>
              <a:gd name="connsiteX28" fmla="*/ 1463933 w 4551327"/>
              <a:gd name="connsiteY28" fmla="*/ 3936999 h 6857999"/>
              <a:gd name="connsiteX29" fmla="*/ 3304001 w 4551327"/>
              <a:gd name="connsiteY29" fmla="*/ 2096004 h 6857999"/>
              <a:gd name="connsiteX30" fmla="*/ 2793556 w 4551327"/>
              <a:gd name="connsiteY30" fmla="*/ 2332106 h 6857999"/>
              <a:gd name="connsiteX31" fmla="*/ 2625624 w 4551327"/>
              <a:gd name="connsiteY31" fmla="*/ 2844214 h 6857999"/>
              <a:gd name="connsiteX32" fmla="*/ 2823484 w 4551327"/>
              <a:gd name="connsiteY32" fmla="*/ 3446108 h 6857999"/>
              <a:gd name="connsiteX33" fmla="*/ 3317303 w 4551327"/>
              <a:gd name="connsiteY33" fmla="*/ 3662258 h 6857999"/>
              <a:gd name="connsiteX34" fmla="*/ 3796158 w 4551327"/>
              <a:gd name="connsiteY34" fmla="*/ 3454421 h 6857999"/>
              <a:gd name="connsiteX35" fmla="*/ 3985704 w 4551327"/>
              <a:gd name="connsiteY35" fmla="*/ 2854191 h 6857999"/>
              <a:gd name="connsiteX36" fmla="*/ 3792832 w 4551327"/>
              <a:gd name="connsiteY36" fmla="*/ 2303840 h 6857999"/>
              <a:gd name="connsiteX37" fmla="*/ 3304001 w 4551327"/>
              <a:gd name="connsiteY37" fmla="*/ 2096004 h 6857999"/>
              <a:gd name="connsiteX38" fmla="*/ 3300676 w 4551327"/>
              <a:gd name="connsiteY38" fmla="*/ 173935 h 6857999"/>
              <a:gd name="connsiteX39" fmla="*/ 2871702 w 4551327"/>
              <a:gd name="connsiteY39" fmla="*/ 333554 h 6857999"/>
              <a:gd name="connsiteX40" fmla="*/ 2712084 w 4551327"/>
              <a:gd name="connsiteY40" fmla="*/ 755877 h 6857999"/>
              <a:gd name="connsiteX41" fmla="*/ 2870040 w 4551327"/>
              <a:gd name="connsiteY41" fmla="*/ 1191501 h 6857999"/>
              <a:gd name="connsiteX42" fmla="*/ 3290700 w 4551327"/>
              <a:gd name="connsiteY42" fmla="*/ 1347794 h 6857999"/>
              <a:gd name="connsiteX43" fmla="*/ 3716348 w 4551327"/>
              <a:gd name="connsiteY43" fmla="*/ 1189839 h 6857999"/>
              <a:gd name="connsiteX44" fmla="*/ 3875966 w 4551327"/>
              <a:gd name="connsiteY44" fmla="*/ 752551 h 6857999"/>
              <a:gd name="connsiteX45" fmla="*/ 3718011 w 4551327"/>
              <a:gd name="connsiteY45" fmla="*/ 331891 h 6857999"/>
              <a:gd name="connsiteX46" fmla="*/ 3300676 w 4551327"/>
              <a:gd name="connsiteY46" fmla="*/ 173935 h 6857999"/>
              <a:gd name="connsiteX47" fmla="*/ 2027799 w 4551327"/>
              <a:gd name="connsiteY47" fmla="*/ 0 h 6857999"/>
              <a:gd name="connsiteX48" fmla="*/ 4551327 w 4551327"/>
              <a:gd name="connsiteY48" fmla="*/ 0 h 6857999"/>
              <a:gd name="connsiteX49" fmla="*/ 4551327 w 4551327"/>
              <a:gd name="connsiteY49" fmla="*/ 1326623 h 6857999"/>
              <a:gd name="connsiteX50" fmla="*/ 4480561 w 4551327"/>
              <a:gd name="connsiteY50" fmla="*/ 1417315 h 6857999"/>
              <a:gd name="connsiteX51" fmla="*/ 4082140 w 4551327"/>
              <a:gd name="connsiteY51" fmla="*/ 1696959 h 6857999"/>
              <a:gd name="connsiteX52" fmla="*/ 4439202 w 4551327"/>
              <a:gd name="connsiteY52" fmla="*/ 1897313 h 6857999"/>
              <a:gd name="connsiteX53" fmla="*/ 4551327 w 4551327"/>
              <a:gd name="connsiteY53" fmla="*/ 1998529 h 6857999"/>
              <a:gd name="connsiteX54" fmla="*/ 4551327 w 4551327"/>
              <a:gd name="connsiteY54" fmla="*/ 3913549 h 6857999"/>
              <a:gd name="connsiteX55" fmla="*/ 4479523 w 4551327"/>
              <a:gd name="connsiteY55" fmla="*/ 3991470 h 6857999"/>
              <a:gd name="connsiteX56" fmla="*/ 3333930 w 4551327"/>
              <a:gd name="connsiteY56" fmla="*/ 4413793 h 6857999"/>
              <a:gd name="connsiteX57" fmla="*/ 2226579 w 4551327"/>
              <a:gd name="connsiteY57" fmla="*/ 4064628 h 6857999"/>
              <a:gd name="connsiteX58" fmla="*/ 1704494 w 4551327"/>
              <a:gd name="connsiteY58" fmla="*/ 2934000 h 6857999"/>
              <a:gd name="connsiteX59" fmla="*/ 1900692 w 4551327"/>
              <a:gd name="connsiteY59" fmla="*/ 2207405 h 6857999"/>
              <a:gd name="connsiteX60" fmla="*/ 2519212 w 4551327"/>
              <a:gd name="connsiteY60" fmla="*/ 1696959 h 6857999"/>
              <a:gd name="connsiteX61" fmla="*/ 1992140 w 4551327"/>
              <a:gd name="connsiteY61" fmla="*/ 1276298 h 6857999"/>
              <a:gd name="connsiteX62" fmla="*/ 1827533 w 4551327"/>
              <a:gd name="connsiteY62" fmla="*/ 689369 h 6857999"/>
              <a:gd name="connsiteX63" fmla="*/ 1976266 w 4551327"/>
              <a:gd name="connsiteY63" fmla="*/ 817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51327" h="6857999">
                <a:moveTo>
                  <a:pt x="1473909" y="4678558"/>
                </a:moveTo>
                <a:cubicBezTo>
                  <a:pt x="1294339" y="4678558"/>
                  <a:pt x="1151347" y="4731765"/>
                  <a:pt x="1044935" y="4838177"/>
                </a:cubicBezTo>
                <a:cubicBezTo>
                  <a:pt x="938523" y="4944589"/>
                  <a:pt x="885317" y="5085363"/>
                  <a:pt x="885317" y="5260500"/>
                </a:cubicBezTo>
                <a:cubicBezTo>
                  <a:pt x="885317" y="5446721"/>
                  <a:pt x="937969" y="5591929"/>
                  <a:pt x="1043273" y="5696124"/>
                </a:cubicBezTo>
                <a:cubicBezTo>
                  <a:pt x="1148576" y="5800320"/>
                  <a:pt x="1288796" y="5852417"/>
                  <a:pt x="1463933" y="5852417"/>
                </a:cubicBezTo>
                <a:cubicBezTo>
                  <a:pt x="1641286" y="5852417"/>
                  <a:pt x="1783169" y="5799765"/>
                  <a:pt x="1889581" y="5694462"/>
                </a:cubicBezTo>
                <a:cubicBezTo>
                  <a:pt x="1995993" y="5589158"/>
                  <a:pt x="2049199" y="5443396"/>
                  <a:pt x="2049199" y="5257174"/>
                </a:cubicBezTo>
                <a:cubicBezTo>
                  <a:pt x="2049199" y="5082038"/>
                  <a:pt x="1996547" y="4941818"/>
                  <a:pt x="1891244" y="4836514"/>
                </a:cubicBezTo>
                <a:cubicBezTo>
                  <a:pt x="1785940" y="4731210"/>
                  <a:pt x="1646829" y="4678558"/>
                  <a:pt x="1473909" y="4678558"/>
                </a:cubicBezTo>
                <a:close/>
                <a:moveTo>
                  <a:pt x="1463933" y="3936999"/>
                </a:moveTo>
                <a:cubicBezTo>
                  <a:pt x="1927269" y="3936999"/>
                  <a:pt x="2286964" y="4055605"/>
                  <a:pt x="2543018" y="4292815"/>
                </a:cubicBezTo>
                <a:cubicBezTo>
                  <a:pt x="2799072" y="4530025"/>
                  <a:pt x="2927099" y="4830418"/>
                  <a:pt x="2927099" y="5193992"/>
                </a:cubicBezTo>
                <a:cubicBezTo>
                  <a:pt x="2927099" y="5420118"/>
                  <a:pt x="2868351" y="5621303"/>
                  <a:pt x="2750854" y="5797548"/>
                </a:cubicBezTo>
                <a:cubicBezTo>
                  <a:pt x="2633357" y="5973793"/>
                  <a:pt x="2468197" y="6108471"/>
                  <a:pt x="2255373" y="6201582"/>
                </a:cubicBezTo>
                <a:cubicBezTo>
                  <a:pt x="2525837" y="6310211"/>
                  <a:pt x="2731456" y="6468721"/>
                  <a:pt x="2872231" y="6677111"/>
                </a:cubicBezTo>
                <a:cubicBezTo>
                  <a:pt x="2907425" y="6729209"/>
                  <a:pt x="2938219" y="6783315"/>
                  <a:pt x="2964614" y="6839431"/>
                </a:cubicBezTo>
                <a:lnTo>
                  <a:pt x="2971641" y="6857999"/>
                </a:lnTo>
                <a:lnTo>
                  <a:pt x="2003274" y="6857999"/>
                </a:lnTo>
                <a:lnTo>
                  <a:pt x="1966065" y="6808463"/>
                </a:lnTo>
                <a:cubicBezTo>
                  <a:pt x="1837484" y="6669906"/>
                  <a:pt x="1674540" y="6600627"/>
                  <a:pt x="1477234" y="6600627"/>
                </a:cubicBezTo>
                <a:cubicBezTo>
                  <a:pt x="1248892" y="6600627"/>
                  <a:pt x="1078743" y="6679328"/>
                  <a:pt x="966789" y="6836729"/>
                </a:cubicBezTo>
                <a:lnTo>
                  <a:pt x="953825" y="6857999"/>
                </a:lnTo>
                <a:lnTo>
                  <a:pt x="0" y="6857999"/>
                </a:lnTo>
                <a:lnTo>
                  <a:pt x="73925" y="6712028"/>
                </a:lnTo>
                <a:cubicBezTo>
                  <a:pt x="204723" y="6491444"/>
                  <a:pt x="410896" y="6321295"/>
                  <a:pt x="692445" y="6201582"/>
                </a:cubicBezTo>
                <a:cubicBezTo>
                  <a:pt x="450801" y="6099604"/>
                  <a:pt x="275110" y="5959384"/>
                  <a:pt x="165373" y="5780921"/>
                </a:cubicBezTo>
                <a:cubicBezTo>
                  <a:pt x="55635" y="5602460"/>
                  <a:pt x="766" y="5406816"/>
                  <a:pt x="766" y="5193992"/>
                </a:cubicBezTo>
                <a:cubicBezTo>
                  <a:pt x="766" y="4830418"/>
                  <a:pt x="127685" y="4530025"/>
                  <a:pt x="381522" y="4292815"/>
                </a:cubicBezTo>
                <a:cubicBezTo>
                  <a:pt x="635359" y="4055605"/>
                  <a:pt x="996163" y="3936999"/>
                  <a:pt x="1463933" y="3936999"/>
                </a:cubicBezTo>
                <a:close/>
                <a:moveTo>
                  <a:pt x="3304001" y="2096004"/>
                </a:moveTo>
                <a:cubicBezTo>
                  <a:pt x="3075659" y="2096004"/>
                  <a:pt x="2905510" y="2174705"/>
                  <a:pt x="2793556" y="2332106"/>
                </a:cubicBezTo>
                <a:cubicBezTo>
                  <a:pt x="2681601" y="2489508"/>
                  <a:pt x="2625624" y="2660211"/>
                  <a:pt x="2625624" y="2844214"/>
                </a:cubicBezTo>
                <a:cubicBezTo>
                  <a:pt x="2625624" y="3101377"/>
                  <a:pt x="2691578" y="3302009"/>
                  <a:pt x="2823484" y="3446108"/>
                </a:cubicBezTo>
                <a:cubicBezTo>
                  <a:pt x="2955391" y="3590208"/>
                  <a:pt x="3119997" y="3662258"/>
                  <a:pt x="3317303" y="3662258"/>
                </a:cubicBezTo>
                <a:cubicBezTo>
                  <a:pt x="3510175" y="3662258"/>
                  <a:pt x="3669793" y="3592979"/>
                  <a:pt x="3796158" y="3454421"/>
                </a:cubicBezTo>
                <a:cubicBezTo>
                  <a:pt x="3922522" y="3315864"/>
                  <a:pt x="3985704" y="3115787"/>
                  <a:pt x="3985704" y="2854191"/>
                </a:cubicBezTo>
                <a:cubicBezTo>
                  <a:pt x="3985704" y="2625848"/>
                  <a:pt x="3921413" y="2442398"/>
                  <a:pt x="3792832" y="2303840"/>
                </a:cubicBezTo>
                <a:cubicBezTo>
                  <a:pt x="3664251" y="2165283"/>
                  <a:pt x="3501307" y="2096004"/>
                  <a:pt x="3304001" y="2096004"/>
                </a:cubicBezTo>
                <a:close/>
                <a:moveTo>
                  <a:pt x="3300676" y="173935"/>
                </a:moveTo>
                <a:cubicBezTo>
                  <a:pt x="3121106" y="173935"/>
                  <a:pt x="2978114" y="227142"/>
                  <a:pt x="2871702" y="333554"/>
                </a:cubicBezTo>
                <a:cubicBezTo>
                  <a:pt x="2765290" y="439966"/>
                  <a:pt x="2712084" y="580740"/>
                  <a:pt x="2712084" y="755877"/>
                </a:cubicBezTo>
                <a:cubicBezTo>
                  <a:pt x="2712084" y="942098"/>
                  <a:pt x="2764736" y="1087306"/>
                  <a:pt x="2870040" y="1191501"/>
                </a:cubicBezTo>
                <a:cubicBezTo>
                  <a:pt x="2975343" y="1295697"/>
                  <a:pt x="3115563" y="1347794"/>
                  <a:pt x="3290700" y="1347794"/>
                </a:cubicBezTo>
                <a:cubicBezTo>
                  <a:pt x="3468053" y="1347794"/>
                  <a:pt x="3609936" y="1295142"/>
                  <a:pt x="3716348" y="1189839"/>
                </a:cubicBezTo>
                <a:cubicBezTo>
                  <a:pt x="3822760" y="1084535"/>
                  <a:pt x="3875966" y="938773"/>
                  <a:pt x="3875966" y="752551"/>
                </a:cubicBezTo>
                <a:cubicBezTo>
                  <a:pt x="3875966" y="577415"/>
                  <a:pt x="3823314" y="437195"/>
                  <a:pt x="3718011" y="331891"/>
                </a:cubicBezTo>
                <a:cubicBezTo>
                  <a:pt x="3612707" y="226587"/>
                  <a:pt x="3473596" y="173935"/>
                  <a:pt x="3300676" y="173935"/>
                </a:cubicBezTo>
                <a:close/>
                <a:moveTo>
                  <a:pt x="2027799" y="0"/>
                </a:moveTo>
                <a:lnTo>
                  <a:pt x="4551327" y="0"/>
                </a:lnTo>
                <a:lnTo>
                  <a:pt x="4551327" y="1326623"/>
                </a:lnTo>
                <a:lnTo>
                  <a:pt x="4480561" y="1417315"/>
                </a:lnTo>
                <a:cubicBezTo>
                  <a:pt x="4374565" y="1533911"/>
                  <a:pt x="4241758" y="1627126"/>
                  <a:pt x="4082140" y="1696959"/>
                </a:cubicBezTo>
                <a:cubicBezTo>
                  <a:pt x="4217372" y="1751274"/>
                  <a:pt x="4336393" y="1818058"/>
                  <a:pt x="4439202" y="1897313"/>
                </a:cubicBezTo>
                <a:lnTo>
                  <a:pt x="4551327" y="1998529"/>
                </a:lnTo>
                <a:lnTo>
                  <a:pt x="4551327" y="3913549"/>
                </a:lnTo>
                <a:lnTo>
                  <a:pt x="4479523" y="3991470"/>
                </a:lnTo>
                <a:cubicBezTo>
                  <a:pt x="4192432" y="4273019"/>
                  <a:pt x="3810567" y="4413793"/>
                  <a:pt x="3333930" y="4413793"/>
                </a:cubicBezTo>
                <a:cubicBezTo>
                  <a:pt x="2890546" y="4413793"/>
                  <a:pt x="2521429" y="4297405"/>
                  <a:pt x="2226579" y="4064628"/>
                </a:cubicBezTo>
                <a:cubicBezTo>
                  <a:pt x="1878523" y="3789731"/>
                  <a:pt x="1704494" y="3412854"/>
                  <a:pt x="1704494" y="2934000"/>
                </a:cubicBezTo>
                <a:cubicBezTo>
                  <a:pt x="1704494" y="2670187"/>
                  <a:pt x="1769894" y="2427988"/>
                  <a:pt x="1900692" y="2207405"/>
                </a:cubicBezTo>
                <a:cubicBezTo>
                  <a:pt x="2031490" y="1986821"/>
                  <a:pt x="2237663" y="1816672"/>
                  <a:pt x="2519212" y="1696959"/>
                </a:cubicBezTo>
                <a:cubicBezTo>
                  <a:pt x="2277568" y="1594981"/>
                  <a:pt x="2101877" y="1454761"/>
                  <a:pt x="1992140" y="1276298"/>
                </a:cubicBezTo>
                <a:cubicBezTo>
                  <a:pt x="1882402" y="1097837"/>
                  <a:pt x="1827533" y="902193"/>
                  <a:pt x="1827533" y="689369"/>
                </a:cubicBezTo>
                <a:cubicBezTo>
                  <a:pt x="1827533" y="462135"/>
                  <a:pt x="1877111" y="259582"/>
                  <a:pt x="1976266" y="817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8600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9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9">
            <a:extLst>
              <a:ext uri="{FF2B5EF4-FFF2-40B4-BE49-F238E27FC236}">
                <a16:creationId xmlns:a16="http://schemas.microsoft.com/office/drawing/2014/main" id="{E37F8BD0-4718-304E-A7D7-05E33057A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666977" y="-1"/>
            <a:ext cx="5525022" cy="6858000"/>
          </a:xfrm>
          <a:custGeom>
            <a:avLst/>
            <a:gdLst>
              <a:gd name="connsiteX0" fmla="*/ 1519697 w 5525022"/>
              <a:gd name="connsiteY0" fmla="*/ 4128660 h 6858000"/>
              <a:gd name="connsiteX1" fmla="*/ 1089061 w 5525022"/>
              <a:gd name="connsiteY1" fmla="*/ 4333171 h 6858000"/>
              <a:gd name="connsiteX2" fmla="*/ 917804 w 5525022"/>
              <a:gd name="connsiteY2" fmla="*/ 5003235 h 6858000"/>
              <a:gd name="connsiteX3" fmla="*/ 1104025 w 5525022"/>
              <a:gd name="connsiteY3" fmla="*/ 5696576 h 6858000"/>
              <a:gd name="connsiteX4" fmla="*/ 1569578 w 5525022"/>
              <a:gd name="connsiteY4" fmla="*/ 5917714 h 6858000"/>
              <a:gd name="connsiteX5" fmla="*/ 2023492 w 5525022"/>
              <a:gd name="connsiteY5" fmla="*/ 5704890 h 6858000"/>
              <a:gd name="connsiteX6" fmla="*/ 2208051 w 5525022"/>
              <a:gd name="connsiteY6" fmla="*/ 5079718 h 6858000"/>
              <a:gd name="connsiteX7" fmla="*/ 2000215 w 5525022"/>
              <a:gd name="connsiteY7" fmla="*/ 4378064 h 6858000"/>
              <a:gd name="connsiteX8" fmla="*/ 1519697 w 5525022"/>
              <a:gd name="connsiteY8" fmla="*/ 4128660 h 6858000"/>
              <a:gd name="connsiteX9" fmla="*/ 4034713 w 5525022"/>
              <a:gd name="connsiteY9" fmla="*/ 368430 h 6858000"/>
              <a:gd name="connsiteX10" fmla="*/ 3604077 w 5525022"/>
              <a:gd name="connsiteY10" fmla="*/ 572941 h 6858000"/>
              <a:gd name="connsiteX11" fmla="*/ 3432820 w 5525022"/>
              <a:gd name="connsiteY11" fmla="*/ 1243005 h 6858000"/>
              <a:gd name="connsiteX12" fmla="*/ 3619041 w 5525022"/>
              <a:gd name="connsiteY12" fmla="*/ 1936346 h 6858000"/>
              <a:gd name="connsiteX13" fmla="*/ 4084594 w 5525022"/>
              <a:gd name="connsiteY13" fmla="*/ 2157484 h 6858000"/>
              <a:gd name="connsiteX14" fmla="*/ 4538508 w 5525022"/>
              <a:gd name="connsiteY14" fmla="*/ 1944660 h 6858000"/>
              <a:gd name="connsiteX15" fmla="*/ 4723067 w 5525022"/>
              <a:gd name="connsiteY15" fmla="*/ 1319488 h 6858000"/>
              <a:gd name="connsiteX16" fmla="*/ 4515231 w 5525022"/>
              <a:gd name="connsiteY16" fmla="*/ 617834 h 6858000"/>
              <a:gd name="connsiteX17" fmla="*/ 4034713 w 5525022"/>
              <a:gd name="connsiteY17" fmla="*/ 368430 h 6858000"/>
              <a:gd name="connsiteX18" fmla="*/ 3006525 w 5525022"/>
              <a:gd name="connsiteY18" fmla="*/ 0 h 6858000"/>
              <a:gd name="connsiteX19" fmla="*/ 5135016 w 5525022"/>
              <a:gd name="connsiteY19" fmla="*/ 0 h 6858000"/>
              <a:gd name="connsiteX20" fmla="*/ 5171993 w 5525022"/>
              <a:gd name="connsiteY20" fmla="*/ 32801 h 6858000"/>
              <a:gd name="connsiteX21" fmla="*/ 5295032 w 5525022"/>
              <a:gd name="connsiteY21" fmla="*/ 167245 h 6858000"/>
              <a:gd name="connsiteX22" fmla="*/ 5503076 w 5525022"/>
              <a:gd name="connsiteY22" fmla="*/ 500302 h 6858000"/>
              <a:gd name="connsiteX23" fmla="*/ 5525022 w 5525022"/>
              <a:gd name="connsiteY23" fmla="*/ 554330 h 6858000"/>
              <a:gd name="connsiteX24" fmla="*/ 5525022 w 5525022"/>
              <a:gd name="connsiteY24" fmla="*/ 3560300 h 6858000"/>
              <a:gd name="connsiteX25" fmla="*/ 5491853 w 5525022"/>
              <a:gd name="connsiteY25" fmla="*/ 3640603 h 6858000"/>
              <a:gd name="connsiteX26" fmla="*/ 5275080 w 5525022"/>
              <a:gd name="connsiteY26" fmla="*/ 3983117 h 6858000"/>
              <a:gd name="connsiteX27" fmla="*/ 3984833 w 5525022"/>
              <a:gd name="connsiteY27" fmla="*/ 4575034 h 6858000"/>
              <a:gd name="connsiteX28" fmla="*/ 3060378 w 5525022"/>
              <a:gd name="connsiteY28" fmla="*/ 4270762 h 6858000"/>
              <a:gd name="connsiteX29" fmla="*/ 2976204 w 5525022"/>
              <a:gd name="connsiteY29" fmla="*/ 4189992 h 6858000"/>
              <a:gd name="connsiteX30" fmla="*/ 2902613 w 5525022"/>
              <a:gd name="connsiteY30" fmla="*/ 4102990 h 6858000"/>
              <a:gd name="connsiteX31" fmla="*/ 2988060 w 5525022"/>
              <a:gd name="connsiteY31" fmla="*/ 4260532 h 6858000"/>
              <a:gd name="connsiteX32" fmla="*/ 3255545 w 5525022"/>
              <a:gd name="connsiteY32" fmla="*/ 5814627 h 6858000"/>
              <a:gd name="connsiteX33" fmla="*/ 3185868 w 5525022"/>
              <a:gd name="connsiteY33" fmla="*/ 6712479 h 6858000"/>
              <a:gd name="connsiteX34" fmla="*/ 3154664 w 5525022"/>
              <a:gd name="connsiteY34" fmla="*/ 6858000 h 6858000"/>
              <a:gd name="connsiteX35" fmla="*/ 2204376 w 5525022"/>
              <a:gd name="connsiteY35" fmla="*/ 6858000 h 6858000"/>
              <a:gd name="connsiteX36" fmla="*/ 2228211 w 5525022"/>
              <a:gd name="connsiteY36" fmla="*/ 6741784 h 6858000"/>
              <a:gd name="connsiteX37" fmla="*/ 2291185 w 5525022"/>
              <a:gd name="connsiteY37" fmla="*/ 6193720 h 6858000"/>
              <a:gd name="connsiteX38" fmla="*/ 1409960 w 5525022"/>
              <a:gd name="connsiteY38" fmla="*/ 6602742 h 6858000"/>
              <a:gd name="connsiteX39" fmla="*/ 417335 w 5525022"/>
              <a:gd name="connsiteY39" fmla="*/ 6158804 h 6858000"/>
              <a:gd name="connsiteX40" fmla="*/ 0 w 5525022"/>
              <a:gd name="connsiteY40" fmla="*/ 5003235 h 6858000"/>
              <a:gd name="connsiteX41" fmla="*/ 440612 w 5525022"/>
              <a:gd name="connsiteY41" fmla="*/ 3807761 h 6858000"/>
              <a:gd name="connsiteX42" fmla="*/ 1562927 w 5525022"/>
              <a:gd name="connsiteY42" fmla="*/ 3353847 h 6858000"/>
              <a:gd name="connsiteX43" fmla="*/ 2780016 w 5525022"/>
              <a:gd name="connsiteY43" fmla="*/ 3927475 h 6858000"/>
              <a:gd name="connsiteX44" fmla="*/ 2828860 w 5525022"/>
              <a:gd name="connsiteY44" fmla="*/ 3995390 h 6858000"/>
              <a:gd name="connsiteX45" fmla="*/ 2771070 w 5525022"/>
              <a:gd name="connsiteY45" fmla="*/ 3891253 h 6858000"/>
              <a:gd name="connsiteX46" fmla="*/ 2608126 w 5525022"/>
              <a:gd name="connsiteY46" fmla="*/ 3361271 h 6858000"/>
              <a:gd name="connsiteX47" fmla="*/ 3512629 w 5525022"/>
              <a:gd name="connsiteY47" fmla="*/ 3261510 h 6858000"/>
              <a:gd name="connsiteX48" fmla="*/ 3685549 w 5525022"/>
              <a:gd name="connsiteY48" fmla="*/ 3670531 h 6858000"/>
              <a:gd name="connsiteX49" fmla="*/ 4054666 w 5525022"/>
              <a:gd name="connsiteY49" fmla="*/ 3803546 h 6858000"/>
              <a:gd name="connsiteX50" fmla="*/ 4546822 w 5525022"/>
              <a:gd name="connsiteY50" fmla="*/ 3537516 h 6858000"/>
              <a:gd name="connsiteX51" fmla="*/ 4806201 w 5525022"/>
              <a:gd name="connsiteY51" fmla="*/ 2433490 h 6858000"/>
              <a:gd name="connsiteX52" fmla="*/ 3924976 w 5525022"/>
              <a:gd name="connsiteY52" fmla="*/ 2842512 h 6858000"/>
              <a:gd name="connsiteX53" fmla="*/ 2932351 w 5525022"/>
              <a:gd name="connsiteY53" fmla="*/ 2398574 h 6858000"/>
              <a:gd name="connsiteX54" fmla="*/ 2515016 w 5525022"/>
              <a:gd name="connsiteY54" fmla="*/ 1243005 h 6858000"/>
              <a:gd name="connsiteX55" fmla="*/ 2955628 w 5525022"/>
              <a:gd name="connsiteY55" fmla="*/ 475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25022" h="6858000">
                <a:moveTo>
                  <a:pt x="1519697" y="4128660"/>
                </a:moveTo>
                <a:cubicBezTo>
                  <a:pt x="1346778" y="4128660"/>
                  <a:pt x="1203232" y="4196831"/>
                  <a:pt x="1089061" y="4333171"/>
                </a:cubicBezTo>
                <a:cubicBezTo>
                  <a:pt x="974890" y="4469512"/>
                  <a:pt x="917804" y="4692867"/>
                  <a:pt x="917804" y="5003235"/>
                </a:cubicBezTo>
                <a:cubicBezTo>
                  <a:pt x="917804" y="5318038"/>
                  <a:pt x="979878" y="5549151"/>
                  <a:pt x="1104025" y="5696576"/>
                </a:cubicBezTo>
                <a:cubicBezTo>
                  <a:pt x="1228173" y="5844002"/>
                  <a:pt x="1383357" y="5917714"/>
                  <a:pt x="1569578" y="5917714"/>
                </a:cubicBezTo>
                <a:cubicBezTo>
                  <a:pt x="1749149" y="5917714"/>
                  <a:pt x="1900453" y="5846773"/>
                  <a:pt x="2023492" y="5704890"/>
                </a:cubicBezTo>
                <a:cubicBezTo>
                  <a:pt x="2146531" y="5563007"/>
                  <a:pt x="2208051" y="5354617"/>
                  <a:pt x="2208051" y="5079718"/>
                </a:cubicBezTo>
                <a:cubicBezTo>
                  <a:pt x="2208051" y="4778218"/>
                  <a:pt x="2138772" y="4544333"/>
                  <a:pt x="2000215" y="4378064"/>
                </a:cubicBezTo>
                <a:cubicBezTo>
                  <a:pt x="1861657" y="4211795"/>
                  <a:pt x="1701485" y="4128660"/>
                  <a:pt x="1519697" y="4128660"/>
                </a:cubicBezTo>
                <a:close/>
                <a:moveTo>
                  <a:pt x="4034713" y="368430"/>
                </a:moveTo>
                <a:cubicBezTo>
                  <a:pt x="3861794" y="368430"/>
                  <a:pt x="3718248" y="436601"/>
                  <a:pt x="3604077" y="572941"/>
                </a:cubicBezTo>
                <a:cubicBezTo>
                  <a:pt x="3489906" y="709282"/>
                  <a:pt x="3432820" y="932637"/>
                  <a:pt x="3432820" y="1243005"/>
                </a:cubicBezTo>
                <a:cubicBezTo>
                  <a:pt x="3432820" y="1557808"/>
                  <a:pt x="3494894" y="1788921"/>
                  <a:pt x="3619041" y="1936346"/>
                </a:cubicBezTo>
                <a:cubicBezTo>
                  <a:pt x="3743189" y="2083772"/>
                  <a:pt x="3898373" y="2157484"/>
                  <a:pt x="4084594" y="2157484"/>
                </a:cubicBezTo>
                <a:cubicBezTo>
                  <a:pt x="4264165" y="2157484"/>
                  <a:pt x="4415469" y="2086543"/>
                  <a:pt x="4538508" y="1944660"/>
                </a:cubicBezTo>
                <a:cubicBezTo>
                  <a:pt x="4661547" y="1802777"/>
                  <a:pt x="4723067" y="1594387"/>
                  <a:pt x="4723067" y="1319488"/>
                </a:cubicBezTo>
                <a:cubicBezTo>
                  <a:pt x="4723067" y="1017988"/>
                  <a:pt x="4653788" y="784103"/>
                  <a:pt x="4515231" y="617834"/>
                </a:cubicBezTo>
                <a:cubicBezTo>
                  <a:pt x="4376673" y="451565"/>
                  <a:pt x="4216501" y="368430"/>
                  <a:pt x="4034713" y="368430"/>
                </a:cubicBezTo>
                <a:close/>
                <a:moveTo>
                  <a:pt x="3006525" y="0"/>
                </a:moveTo>
                <a:lnTo>
                  <a:pt x="5135016" y="0"/>
                </a:lnTo>
                <a:lnTo>
                  <a:pt x="5171993" y="32801"/>
                </a:lnTo>
                <a:cubicBezTo>
                  <a:pt x="5214391" y="74628"/>
                  <a:pt x="5255405" y="119443"/>
                  <a:pt x="5295032" y="167245"/>
                </a:cubicBezTo>
                <a:cubicBezTo>
                  <a:pt x="5374287" y="262850"/>
                  <a:pt x="5443635" y="373869"/>
                  <a:pt x="5503076" y="500302"/>
                </a:cubicBezTo>
                <a:lnTo>
                  <a:pt x="5525022" y="554330"/>
                </a:lnTo>
                <a:lnTo>
                  <a:pt x="5525022" y="3560300"/>
                </a:lnTo>
                <a:lnTo>
                  <a:pt x="5491853" y="3640603"/>
                </a:lnTo>
                <a:cubicBezTo>
                  <a:pt x="5429918" y="3770293"/>
                  <a:pt x="5357660" y="3884464"/>
                  <a:pt x="5275080" y="3983117"/>
                </a:cubicBezTo>
                <a:cubicBezTo>
                  <a:pt x="4944759" y="4377728"/>
                  <a:pt x="4514677" y="4575034"/>
                  <a:pt x="3984833" y="4575034"/>
                </a:cubicBezTo>
                <a:cubicBezTo>
                  <a:pt x="3603523" y="4575034"/>
                  <a:pt x="3295371" y="4473610"/>
                  <a:pt x="3060378" y="4270762"/>
                </a:cubicBezTo>
                <a:cubicBezTo>
                  <a:pt x="3031004" y="4245406"/>
                  <a:pt x="3002946" y="4218483"/>
                  <a:pt x="2976204" y="4189992"/>
                </a:cubicBezTo>
                <a:lnTo>
                  <a:pt x="2902613" y="4102990"/>
                </a:lnTo>
                <a:lnTo>
                  <a:pt x="2988060" y="4260532"/>
                </a:lnTo>
                <a:cubicBezTo>
                  <a:pt x="3166383" y="4639833"/>
                  <a:pt x="3255545" y="5157865"/>
                  <a:pt x="3255545" y="5814627"/>
                </a:cubicBezTo>
                <a:cubicBezTo>
                  <a:pt x="3255545" y="6148828"/>
                  <a:pt x="3232319" y="6448112"/>
                  <a:pt x="3185868" y="6712479"/>
                </a:cubicBezTo>
                <a:lnTo>
                  <a:pt x="3154664" y="6858000"/>
                </a:lnTo>
                <a:lnTo>
                  <a:pt x="2204376" y="6858000"/>
                </a:lnTo>
                <a:lnTo>
                  <a:pt x="2228211" y="6741784"/>
                </a:lnTo>
                <a:cubicBezTo>
                  <a:pt x="2256061" y="6585907"/>
                  <a:pt x="2277052" y="6403219"/>
                  <a:pt x="2291185" y="6193720"/>
                </a:cubicBezTo>
                <a:cubicBezTo>
                  <a:pt x="2056192" y="6466401"/>
                  <a:pt x="1762450" y="6602742"/>
                  <a:pt x="1409960" y="6602742"/>
                </a:cubicBezTo>
                <a:cubicBezTo>
                  <a:pt x="1026433" y="6602742"/>
                  <a:pt x="695558" y="6454763"/>
                  <a:pt x="417335" y="6158804"/>
                </a:cubicBezTo>
                <a:cubicBezTo>
                  <a:pt x="139111" y="5862845"/>
                  <a:pt x="0" y="5477656"/>
                  <a:pt x="0" y="5003235"/>
                </a:cubicBezTo>
                <a:cubicBezTo>
                  <a:pt x="0" y="4508862"/>
                  <a:pt x="146871" y="4110371"/>
                  <a:pt x="440612" y="3807761"/>
                </a:cubicBezTo>
                <a:cubicBezTo>
                  <a:pt x="734354" y="3505152"/>
                  <a:pt x="1108459" y="3353847"/>
                  <a:pt x="1562927" y="3353847"/>
                </a:cubicBezTo>
                <a:cubicBezTo>
                  <a:pt x="2057300" y="3353847"/>
                  <a:pt x="2462996" y="3545056"/>
                  <a:pt x="2780016" y="3927475"/>
                </a:cubicBezTo>
                <a:lnTo>
                  <a:pt x="2828860" y="3995390"/>
                </a:lnTo>
                <a:lnTo>
                  <a:pt x="2771070" y="3891253"/>
                </a:lnTo>
                <a:cubicBezTo>
                  <a:pt x="2695695" y="3739671"/>
                  <a:pt x="2641380" y="3563011"/>
                  <a:pt x="2608126" y="3361271"/>
                </a:cubicBezTo>
                <a:lnTo>
                  <a:pt x="3512629" y="3261510"/>
                </a:lnTo>
                <a:cubicBezTo>
                  <a:pt x="3534798" y="3445514"/>
                  <a:pt x="3592438" y="3581855"/>
                  <a:pt x="3685549" y="3670531"/>
                </a:cubicBezTo>
                <a:cubicBezTo>
                  <a:pt x="3778659" y="3759208"/>
                  <a:pt x="3901698" y="3803546"/>
                  <a:pt x="4054666" y="3803546"/>
                </a:cubicBezTo>
                <a:cubicBezTo>
                  <a:pt x="4247538" y="3803546"/>
                  <a:pt x="4411590" y="3714870"/>
                  <a:pt x="4546822" y="3537516"/>
                </a:cubicBezTo>
                <a:cubicBezTo>
                  <a:pt x="4682054" y="3360163"/>
                  <a:pt x="4768513" y="2992154"/>
                  <a:pt x="4806201" y="2433490"/>
                </a:cubicBezTo>
                <a:cubicBezTo>
                  <a:pt x="4571208" y="2706171"/>
                  <a:pt x="4277466" y="2842512"/>
                  <a:pt x="3924976" y="2842512"/>
                </a:cubicBezTo>
                <a:cubicBezTo>
                  <a:pt x="3541449" y="2842512"/>
                  <a:pt x="3210574" y="2694533"/>
                  <a:pt x="2932351" y="2398574"/>
                </a:cubicBezTo>
                <a:cubicBezTo>
                  <a:pt x="2654127" y="2102615"/>
                  <a:pt x="2515016" y="1717426"/>
                  <a:pt x="2515016" y="1243005"/>
                </a:cubicBezTo>
                <a:cubicBezTo>
                  <a:pt x="2515016" y="748632"/>
                  <a:pt x="2661887" y="350141"/>
                  <a:pt x="2955628" y="4753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5766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43984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08F3C97-58B6-574D-B683-C9A252DAFCE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430768" y="1790700"/>
            <a:ext cx="3529584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5194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2796" userDrawn="1">
          <p15:clr>
            <a:srgbClr val="FBAE40"/>
          </p15:clr>
        </p15:guide>
        <p15:guide id="5" pos="2512" userDrawn="1">
          <p15:clr>
            <a:srgbClr val="FBAE40"/>
          </p15:clr>
        </p15:guide>
        <p15:guide id="6" pos="5024" userDrawn="1">
          <p15:clr>
            <a:srgbClr val="FBAE40"/>
          </p15:clr>
        </p15:guide>
        <p15:guide id="7" pos="5308" userDrawn="1">
          <p15:clr>
            <a:srgbClr val="FBAE40"/>
          </p15:clr>
        </p15:guide>
        <p15:guide id="8" orient="horz" pos="36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0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>
            <a:extLst>
              <a:ext uri="{FF2B5EF4-FFF2-40B4-BE49-F238E27FC236}">
                <a16:creationId xmlns:a16="http://schemas.microsoft.com/office/drawing/2014/main" id="{A2CD5E99-BD1E-7C4E-AE90-FEC3D34F9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864351" y="0"/>
            <a:ext cx="532765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38BE0A70-14D7-3141-9045-2C8B8C621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5400000" flipH="1" flipV="1">
            <a:off x="6096000" y="762000"/>
            <a:ext cx="6858000" cy="5334000"/>
          </a:xfrm>
          <a:custGeom>
            <a:avLst/>
            <a:gdLst>
              <a:gd name="connsiteX0" fmla="*/ 5334000 w 6858000"/>
              <a:gd name="connsiteY0" fmla="*/ 3771900 h 5334000"/>
              <a:gd name="connsiteX1" fmla="*/ 5334000 w 6858000"/>
              <a:gd name="connsiteY1" fmla="*/ 5334000 h 5334000"/>
              <a:gd name="connsiteX2" fmla="*/ 6858000 w 6858000"/>
              <a:gd name="connsiteY2" fmla="*/ 5334000 h 5334000"/>
              <a:gd name="connsiteX3" fmla="*/ 5334000 w 6858000"/>
              <a:gd name="connsiteY3" fmla="*/ 0 h 5334000"/>
              <a:gd name="connsiteX4" fmla="*/ 5334000 w 6858000"/>
              <a:gd name="connsiteY4" fmla="*/ 1562100 h 5334000"/>
              <a:gd name="connsiteX5" fmla="*/ 6858000 w 6858000"/>
              <a:gd name="connsiteY5" fmla="*/ 0 h 5334000"/>
              <a:gd name="connsiteX6" fmla="*/ 0 w 6858000"/>
              <a:gd name="connsiteY6" fmla="*/ 5334000 h 5334000"/>
              <a:gd name="connsiteX7" fmla="*/ 5334000 w 6858000"/>
              <a:gd name="connsiteY7" fmla="*/ 5334000 h 5334000"/>
              <a:gd name="connsiteX8" fmla="*/ 2667000 w 6858000"/>
              <a:gd name="connsiteY8" fmla="*/ 2667000 h 5334000"/>
              <a:gd name="connsiteX9" fmla="*/ 0 w 6858000"/>
              <a:gd name="connsiteY9" fmla="*/ 0 h 5334000"/>
              <a:gd name="connsiteX10" fmla="*/ 2667000 w 6858000"/>
              <a:gd name="connsiteY10" fmla="*/ 2667000 h 5334000"/>
              <a:gd name="connsiteX11" fmla="*/ 5334000 w 6858000"/>
              <a:gd name="connsiteY11" fmla="*/ 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5334000">
                <a:moveTo>
                  <a:pt x="5334000" y="3771900"/>
                </a:moveTo>
                <a:lnTo>
                  <a:pt x="5334000" y="5334000"/>
                </a:lnTo>
                <a:lnTo>
                  <a:pt x="6858000" y="5334000"/>
                </a:lnTo>
                <a:close/>
                <a:moveTo>
                  <a:pt x="5334000" y="0"/>
                </a:moveTo>
                <a:lnTo>
                  <a:pt x="5334000" y="1562100"/>
                </a:lnTo>
                <a:lnTo>
                  <a:pt x="6858000" y="0"/>
                </a:lnTo>
                <a:close/>
                <a:moveTo>
                  <a:pt x="0" y="5334000"/>
                </a:moveTo>
                <a:lnTo>
                  <a:pt x="5334000" y="5334000"/>
                </a:lnTo>
                <a:lnTo>
                  <a:pt x="2667000" y="2667000"/>
                </a:lnTo>
                <a:close/>
                <a:moveTo>
                  <a:pt x="0" y="0"/>
                </a:moveTo>
                <a:lnTo>
                  <a:pt x="2667000" y="2667000"/>
                </a:lnTo>
                <a:lnTo>
                  <a:pt x="533400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797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1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1">
            <a:extLst>
              <a:ext uri="{FF2B5EF4-FFF2-40B4-BE49-F238E27FC236}">
                <a16:creationId xmlns:a16="http://schemas.microsoft.com/office/drawing/2014/main" id="{BB41E213-4400-D34B-8DFA-725850AE8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6344056" y="0"/>
            <a:ext cx="5847944" cy="4419600"/>
          </a:xfrm>
          <a:custGeom>
            <a:avLst/>
            <a:gdLst>
              <a:gd name="connsiteX0" fmla="*/ 1756929 w 5847944"/>
              <a:gd name="connsiteY0" fmla="*/ 0 h 4419600"/>
              <a:gd name="connsiteX1" fmla="*/ 2214129 w 5847944"/>
              <a:gd name="connsiteY1" fmla="*/ 0 h 4419600"/>
              <a:gd name="connsiteX2" fmla="*/ 2214129 w 5847944"/>
              <a:gd name="connsiteY2" fmla="*/ 4419600 h 4419600"/>
              <a:gd name="connsiteX3" fmla="*/ 1756929 w 5847944"/>
              <a:gd name="connsiteY3" fmla="*/ 4419600 h 4419600"/>
              <a:gd name="connsiteX4" fmla="*/ 1079846 w 5847944"/>
              <a:gd name="connsiteY4" fmla="*/ 0 h 4419600"/>
              <a:gd name="connsiteX5" fmla="*/ 1308446 w 5847944"/>
              <a:gd name="connsiteY5" fmla="*/ 0 h 4419600"/>
              <a:gd name="connsiteX6" fmla="*/ 1308446 w 5847944"/>
              <a:gd name="connsiteY6" fmla="*/ 4419600 h 4419600"/>
              <a:gd name="connsiteX7" fmla="*/ 1079846 w 5847944"/>
              <a:gd name="connsiteY7" fmla="*/ 4419600 h 4419600"/>
              <a:gd name="connsiteX8" fmla="*/ 512491 w 5847944"/>
              <a:gd name="connsiteY8" fmla="*/ 0 h 4419600"/>
              <a:gd name="connsiteX9" fmla="*/ 631363 w 5847944"/>
              <a:gd name="connsiteY9" fmla="*/ 0 h 4419600"/>
              <a:gd name="connsiteX10" fmla="*/ 631363 w 5847944"/>
              <a:gd name="connsiteY10" fmla="*/ 4419600 h 4419600"/>
              <a:gd name="connsiteX11" fmla="*/ 512491 w 5847944"/>
              <a:gd name="connsiteY11" fmla="*/ 4419600 h 4419600"/>
              <a:gd name="connsiteX12" fmla="*/ 4022319 w 5847944"/>
              <a:gd name="connsiteY12" fmla="*/ 0 h 4419600"/>
              <a:gd name="connsiteX13" fmla="*/ 5847944 w 5847944"/>
              <a:gd name="connsiteY13" fmla="*/ 0 h 4419600"/>
              <a:gd name="connsiteX14" fmla="*/ 5847944 w 5847944"/>
              <a:gd name="connsiteY14" fmla="*/ 4419600 h 4419600"/>
              <a:gd name="connsiteX15" fmla="*/ 4022319 w 5847944"/>
              <a:gd name="connsiteY15" fmla="*/ 4419600 h 4419600"/>
              <a:gd name="connsiteX16" fmla="*/ 2662612 w 5847944"/>
              <a:gd name="connsiteY16" fmla="*/ 0 h 4419600"/>
              <a:gd name="connsiteX17" fmla="*/ 3573838 w 5847944"/>
              <a:gd name="connsiteY17" fmla="*/ 0 h 4419600"/>
              <a:gd name="connsiteX18" fmla="*/ 3573838 w 5847944"/>
              <a:gd name="connsiteY18" fmla="*/ 4419600 h 4419600"/>
              <a:gd name="connsiteX19" fmla="*/ 2662612 w 5847944"/>
              <a:gd name="connsiteY19" fmla="*/ 4419600 h 4419600"/>
              <a:gd name="connsiteX20" fmla="*/ 0 w 5847944"/>
              <a:gd name="connsiteY20" fmla="*/ 0 h 4419600"/>
              <a:gd name="connsiteX21" fmla="*/ 64008 w 5847944"/>
              <a:gd name="connsiteY21" fmla="*/ 0 h 4419600"/>
              <a:gd name="connsiteX22" fmla="*/ 64008 w 5847944"/>
              <a:gd name="connsiteY22" fmla="*/ 4419600 h 4419600"/>
              <a:gd name="connsiteX23" fmla="*/ 0 w 5847944"/>
              <a:gd name="connsiteY23" fmla="*/ 441960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47944" h="4419600">
                <a:moveTo>
                  <a:pt x="1756929" y="0"/>
                </a:moveTo>
                <a:lnTo>
                  <a:pt x="2214129" y="0"/>
                </a:lnTo>
                <a:lnTo>
                  <a:pt x="2214129" y="4419600"/>
                </a:lnTo>
                <a:lnTo>
                  <a:pt x="1756929" y="4419600"/>
                </a:lnTo>
                <a:close/>
                <a:moveTo>
                  <a:pt x="1079846" y="0"/>
                </a:moveTo>
                <a:lnTo>
                  <a:pt x="1308446" y="0"/>
                </a:lnTo>
                <a:lnTo>
                  <a:pt x="1308446" y="4419600"/>
                </a:lnTo>
                <a:lnTo>
                  <a:pt x="1079846" y="4419600"/>
                </a:lnTo>
                <a:close/>
                <a:moveTo>
                  <a:pt x="512491" y="0"/>
                </a:moveTo>
                <a:lnTo>
                  <a:pt x="631363" y="0"/>
                </a:lnTo>
                <a:lnTo>
                  <a:pt x="631363" y="4419600"/>
                </a:lnTo>
                <a:lnTo>
                  <a:pt x="512491" y="4419600"/>
                </a:lnTo>
                <a:close/>
                <a:moveTo>
                  <a:pt x="4022319" y="0"/>
                </a:moveTo>
                <a:lnTo>
                  <a:pt x="5847944" y="0"/>
                </a:lnTo>
                <a:lnTo>
                  <a:pt x="5847944" y="4419600"/>
                </a:lnTo>
                <a:lnTo>
                  <a:pt x="4022319" y="4419600"/>
                </a:lnTo>
                <a:close/>
                <a:moveTo>
                  <a:pt x="2662612" y="0"/>
                </a:moveTo>
                <a:lnTo>
                  <a:pt x="3573838" y="0"/>
                </a:lnTo>
                <a:lnTo>
                  <a:pt x="3573838" y="4419600"/>
                </a:lnTo>
                <a:lnTo>
                  <a:pt x="2662612" y="4419600"/>
                </a:lnTo>
                <a:close/>
                <a:moveTo>
                  <a:pt x="0" y="0"/>
                </a:moveTo>
                <a:lnTo>
                  <a:pt x="64008" y="0"/>
                </a:lnTo>
                <a:lnTo>
                  <a:pt x="64008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5522976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5522976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5580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3768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Pic Rg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5522976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5B3D-90B2-9A45-8009-F5623AE614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54624" cy="5375275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Caption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37376" y="5519854"/>
            <a:ext cx="5522976" cy="652346"/>
          </a:xfrm>
        </p:spPr>
        <p:txBody>
          <a:bodyPr>
            <a:noAutofit/>
          </a:bodyPr>
          <a:lstStyle>
            <a:lvl1pPr marL="0" indent="0">
              <a:spcAft>
                <a:spcPts val="400"/>
              </a:spcAft>
              <a:buFont typeface="Arial" panose="020B0604020202020204" pitchFamily="34" charset="0"/>
              <a:buNone/>
              <a:tabLst/>
              <a:defRPr sz="1400">
                <a:solidFill>
                  <a:srgbClr val="B6B6B6"/>
                </a:solidFill>
              </a:defRPr>
            </a:lvl1pPr>
            <a:lvl2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2pPr>
            <a:lvl3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3pPr>
            <a:lvl4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4pPr>
            <a:lvl5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5pPr>
          </a:lstStyle>
          <a:p>
            <a:pPr lvl="0"/>
            <a:r>
              <a:rPr lang="en-US"/>
              <a:t>[Caption]</a:t>
            </a:r>
          </a:p>
        </p:txBody>
      </p:sp>
    </p:spTree>
    <p:extLst>
      <p:ext uri="{BB962C8B-B14F-4D97-AF65-F5344CB8AC3E}">
        <p14:creationId xmlns:p14="http://schemas.microsoft.com/office/powerpoint/2010/main" val="2383847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Pic Lf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376" y="571500"/>
            <a:ext cx="5522976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7376" y="1790700"/>
            <a:ext cx="5522976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5B3D-90B2-9A45-8009-F5623AE614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5375275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Caption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57200" y="5519854"/>
            <a:ext cx="5522976" cy="652346"/>
          </a:xfrm>
        </p:spPr>
        <p:txBody>
          <a:bodyPr>
            <a:noAutofit/>
          </a:bodyPr>
          <a:lstStyle>
            <a:lvl1pPr marL="0" indent="0">
              <a:spcAft>
                <a:spcPts val="400"/>
              </a:spcAft>
              <a:buFont typeface="Arial" panose="020B0604020202020204" pitchFamily="34" charset="0"/>
              <a:buNone/>
              <a:tabLst/>
              <a:defRPr sz="1400">
                <a:solidFill>
                  <a:srgbClr val="B6B6B6"/>
                </a:solidFill>
              </a:defRPr>
            </a:lvl1pPr>
            <a:lvl2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2pPr>
            <a:lvl3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3pPr>
            <a:lvl4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4pPr>
            <a:lvl5pPr marL="0" indent="0">
              <a:spcAft>
                <a:spcPts val="400"/>
              </a:spcAft>
              <a:buNone/>
              <a:tabLst/>
              <a:defRPr sz="1400">
                <a:solidFill>
                  <a:srgbClr val="757575"/>
                </a:solidFill>
              </a:defRPr>
            </a:lvl5pPr>
          </a:lstStyle>
          <a:p>
            <a:pPr lvl="0"/>
            <a:r>
              <a:rPr lang="en-US"/>
              <a:t>[Caption]</a:t>
            </a:r>
          </a:p>
        </p:txBody>
      </p:sp>
    </p:spTree>
    <p:extLst>
      <p:ext uri="{BB962C8B-B14F-4D97-AF65-F5344CB8AC3E}">
        <p14:creationId xmlns:p14="http://schemas.microsoft.com/office/powerpoint/2010/main" val="2597648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orient="horz" pos="360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Slide D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F4E5642-62C4-2B44-A9AC-A1F4F1980CF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362700"/>
          </a:xfrm>
          <a:solidFill>
            <a:srgbClr val="B6B6B6"/>
          </a:solidFill>
        </p:spPr>
        <p:txBody>
          <a:bodyPr tIns="91440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494949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Select picture placeholder and choose Insert &gt; Pictures</a:t>
            </a:r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552700"/>
            <a:ext cx="11503152" cy="309562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956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4280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08" userDrawn="1">
          <p15:clr>
            <a:srgbClr val="FBAE40"/>
          </p15:clr>
        </p15:guide>
        <p15:guide id="2" orient="horz" pos="1824" userDrawn="1">
          <p15:clr>
            <a:srgbClr val="FBAE40"/>
          </p15:clr>
        </p15:guide>
        <p15:guide id="3" orient="horz" pos="4008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Circles">
            <a:extLst>
              <a:ext uri="{FF2B5EF4-FFF2-40B4-BE49-F238E27FC236}">
                <a16:creationId xmlns:a16="http://schemas.microsoft.com/office/drawing/2014/main" id="{4D6A8ED4-7845-6543-A3BC-007F2718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457200" y="1143000"/>
            <a:ext cx="393700" cy="457200"/>
          </a:xfrm>
          <a:custGeom>
            <a:avLst/>
            <a:gdLst>
              <a:gd name="connsiteX0" fmla="*/ 107950 w 393700"/>
              <a:gd name="connsiteY0" fmla="*/ 35154 h 457200"/>
              <a:gd name="connsiteX1" fmla="*/ 107950 w 393700"/>
              <a:gd name="connsiteY1" fmla="*/ 422046 h 457200"/>
              <a:gd name="connsiteX2" fmla="*/ 100788 w 393700"/>
              <a:gd name="connsiteY2" fmla="*/ 418159 h 457200"/>
              <a:gd name="connsiteX3" fmla="*/ 0 w 393700"/>
              <a:gd name="connsiteY3" fmla="*/ 228600 h 457200"/>
              <a:gd name="connsiteX4" fmla="*/ 100788 w 393700"/>
              <a:gd name="connsiteY4" fmla="*/ 39041 h 457200"/>
              <a:gd name="connsiteX5" fmla="*/ 393700 w 393700"/>
              <a:gd name="connsiteY5" fmla="*/ 0 h 457200"/>
              <a:gd name="connsiteX6" fmla="*/ 393700 w 393700"/>
              <a:gd name="connsiteY6" fmla="*/ 457200 h 457200"/>
              <a:gd name="connsiteX7" fmla="*/ 165100 w 393700"/>
              <a:gd name="connsiteY7" fmla="*/ 228600 h 457200"/>
              <a:gd name="connsiteX8" fmla="*/ 393700 w 393700"/>
              <a:gd name="connsiteY8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700" h="457200">
                <a:moveTo>
                  <a:pt x="107950" y="35154"/>
                </a:moveTo>
                <a:lnTo>
                  <a:pt x="107950" y="422046"/>
                </a:lnTo>
                <a:lnTo>
                  <a:pt x="100788" y="418159"/>
                </a:lnTo>
                <a:cubicBezTo>
                  <a:pt x="39980" y="377078"/>
                  <a:pt x="0" y="307508"/>
                  <a:pt x="0" y="228600"/>
                </a:cubicBezTo>
                <a:cubicBezTo>
                  <a:pt x="0" y="149693"/>
                  <a:pt x="39980" y="80123"/>
                  <a:pt x="100788" y="39041"/>
                </a:cubicBezTo>
                <a:close/>
                <a:moveTo>
                  <a:pt x="393700" y="0"/>
                </a:moveTo>
                <a:lnTo>
                  <a:pt x="393700" y="457200"/>
                </a:lnTo>
                <a:cubicBezTo>
                  <a:pt x="267448" y="457200"/>
                  <a:pt x="165100" y="354852"/>
                  <a:pt x="165100" y="228600"/>
                </a:cubicBezTo>
                <a:cubicBezTo>
                  <a:pt x="165100" y="102348"/>
                  <a:pt x="267448" y="0"/>
                  <a:pt x="3937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915400" cy="4381501"/>
          </a:xfrm>
        </p:spPr>
        <p:txBody>
          <a:bodyPr/>
          <a:lstStyle>
            <a:lvl1pPr marL="0" indent="0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228600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281524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CBCE281-34FB-AE45-B604-8819631C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flipH="1">
            <a:off x="3217333" y="0"/>
            <a:ext cx="8974667" cy="6362700"/>
          </a:xfrm>
          <a:custGeom>
            <a:avLst/>
            <a:gdLst>
              <a:gd name="connsiteX0" fmla="*/ 6358466 w 8974667"/>
              <a:gd name="connsiteY0" fmla="*/ 0 h 6362700"/>
              <a:gd name="connsiteX1" fmla="*/ 3192783 w 8974667"/>
              <a:gd name="connsiteY1" fmla="*/ 2856076 h 6362700"/>
              <a:gd name="connsiteX2" fmla="*/ 3179233 w 8974667"/>
              <a:gd name="connsiteY2" fmla="*/ 3124349 h 6362700"/>
              <a:gd name="connsiteX3" fmla="*/ 3165683 w 8974667"/>
              <a:gd name="connsiteY3" fmla="*/ 2856076 h 6362700"/>
              <a:gd name="connsiteX4" fmla="*/ 0 w 8974667"/>
              <a:gd name="connsiteY4" fmla="*/ 0 h 6362700"/>
              <a:gd name="connsiteX5" fmla="*/ 0 w 8974667"/>
              <a:gd name="connsiteY5" fmla="*/ 6362700 h 6362700"/>
              <a:gd name="connsiteX6" fmla="*/ 3165683 w 8974667"/>
              <a:gd name="connsiteY6" fmla="*/ 3506625 h 6362700"/>
              <a:gd name="connsiteX7" fmla="*/ 3179233 w 8974667"/>
              <a:gd name="connsiteY7" fmla="*/ 3238352 h 6362700"/>
              <a:gd name="connsiteX8" fmla="*/ 3192783 w 8974667"/>
              <a:gd name="connsiteY8" fmla="*/ 3506625 h 6362700"/>
              <a:gd name="connsiteX9" fmla="*/ 6358466 w 8974667"/>
              <a:gd name="connsiteY9" fmla="*/ 6362700 h 6362700"/>
              <a:gd name="connsiteX10" fmla="*/ 6358466 w 8974667"/>
              <a:gd name="connsiteY10" fmla="*/ 4990096 h 6362700"/>
              <a:gd name="connsiteX11" fmla="*/ 6519195 w 8974667"/>
              <a:gd name="connsiteY11" fmla="*/ 5204984 h 6362700"/>
              <a:gd name="connsiteX12" fmla="*/ 8974667 w 8974667"/>
              <a:gd name="connsiteY12" fmla="*/ 6362700 h 6362700"/>
              <a:gd name="connsiteX13" fmla="*/ 8974667 w 8974667"/>
              <a:gd name="connsiteY13" fmla="*/ 0 h 6362700"/>
              <a:gd name="connsiteX14" fmla="*/ 6519195 w 8974667"/>
              <a:gd name="connsiteY14" fmla="*/ 1157716 h 6362700"/>
              <a:gd name="connsiteX15" fmla="*/ 6358466 w 8974667"/>
              <a:gd name="connsiteY15" fmla="*/ 1372604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74667" h="6362700">
                <a:moveTo>
                  <a:pt x="6358466" y="0"/>
                </a:moveTo>
                <a:cubicBezTo>
                  <a:pt x="4710873" y="0"/>
                  <a:pt x="3355739" y="1251861"/>
                  <a:pt x="3192783" y="2856076"/>
                </a:cubicBezTo>
                <a:lnTo>
                  <a:pt x="3179233" y="3124349"/>
                </a:lnTo>
                <a:lnTo>
                  <a:pt x="3165683" y="2856076"/>
                </a:lnTo>
                <a:cubicBezTo>
                  <a:pt x="3002727" y="1251861"/>
                  <a:pt x="1647593" y="0"/>
                  <a:pt x="0" y="0"/>
                </a:cubicBezTo>
                <a:lnTo>
                  <a:pt x="0" y="6362700"/>
                </a:lnTo>
                <a:cubicBezTo>
                  <a:pt x="1647593" y="6362700"/>
                  <a:pt x="3002727" y="5110840"/>
                  <a:pt x="3165683" y="3506625"/>
                </a:cubicBezTo>
                <a:lnTo>
                  <a:pt x="3179233" y="3238352"/>
                </a:lnTo>
                <a:lnTo>
                  <a:pt x="3192783" y="3506625"/>
                </a:lnTo>
                <a:cubicBezTo>
                  <a:pt x="3355739" y="5110840"/>
                  <a:pt x="4710873" y="6362700"/>
                  <a:pt x="6358466" y="6362700"/>
                </a:cubicBezTo>
                <a:lnTo>
                  <a:pt x="6358466" y="4990096"/>
                </a:lnTo>
                <a:lnTo>
                  <a:pt x="6519195" y="5204984"/>
                </a:lnTo>
                <a:cubicBezTo>
                  <a:pt x="7102841" y="5912030"/>
                  <a:pt x="7986112" y="6362700"/>
                  <a:pt x="8974667" y="6362700"/>
                </a:cubicBezTo>
                <a:lnTo>
                  <a:pt x="8974667" y="0"/>
                </a:lnTo>
                <a:cubicBezTo>
                  <a:pt x="7986112" y="0"/>
                  <a:pt x="7102841" y="450670"/>
                  <a:pt x="6519195" y="1157716"/>
                </a:cubicBezTo>
                <a:lnTo>
                  <a:pt x="6358466" y="1372604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272030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3A7D1A1D-CF7D-344D-9EA6-324906FB3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5400000">
            <a:off x="5429248" y="-400048"/>
            <a:ext cx="6362704" cy="7162801"/>
          </a:xfrm>
          <a:custGeom>
            <a:avLst/>
            <a:gdLst>
              <a:gd name="connsiteX0" fmla="*/ 0 w 6362704"/>
              <a:gd name="connsiteY0" fmla="*/ 2286000 h 7162801"/>
              <a:gd name="connsiteX1" fmla="*/ 0 w 6362704"/>
              <a:gd name="connsiteY1" fmla="*/ 0 h 7162801"/>
              <a:gd name="connsiteX2" fmla="*/ 6362700 w 6362704"/>
              <a:gd name="connsiteY2" fmla="*/ 0 h 7162801"/>
              <a:gd name="connsiteX3" fmla="*/ 6362700 w 6362704"/>
              <a:gd name="connsiteY3" fmla="*/ 2286000 h 7162801"/>
              <a:gd name="connsiteX4" fmla="*/ 4679452 w 6362704"/>
              <a:gd name="connsiteY4" fmla="*/ 2286000 h 7162801"/>
              <a:gd name="connsiteX5" fmla="*/ 6362704 w 6362704"/>
              <a:gd name="connsiteY5" fmla="*/ 3979333 h 7162801"/>
              <a:gd name="connsiteX6" fmla="*/ 3198183 w 6362704"/>
              <a:gd name="connsiteY6" fmla="*/ 3979333 h 7162801"/>
              <a:gd name="connsiteX7" fmla="*/ 6362701 w 6362704"/>
              <a:gd name="connsiteY7" fmla="*/ 7162801 h 7162801"/>
              <a:gd name="connsiteX8" fmla="*/ 2 w 6362704"/>
              <a:gd name="connsiteY8" fmla="*/ 7162801 h 7162801"/>
              <a:gd name="connsiteX9" fmla="*/ 3164522 w 6362704"/>
              <a:gd name="connsiteY9" fmla="*/ 3979333 h 7162801"/>
              <a:gd name="connsiteX10" fmla="*/ 5 w 6362704"/>
              <a:gd name="connsiteY10" fmla="*/ 3979333 h 7162801"/>
              <a:gd name="connsiteX11" fmla="*/ 1683258 w 6362704"/>
              <a:gd name="connsiteY11" fmla="*/ 2286000 h 7162801"/>
              <a:gd name="connsiteX12" fmla="*/ 4679451 w 6362704"/>
              <a:gd name="connsiteY12" fmla="*/ 2286000 h 7162801"/>
              <a:gd name="connsiteX13" fmla="*/ 3181354 w 6362704"/>
              <a:gd name="connsiteY13" fmla="*/ 778932 h 7162801"/>
              <a:gd name="connsiteX14" fmla="*/ 1683257 w 6362704"/>
              <a:gd name="connsiteY14" fmla="*/ 2286000 h 716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62704" h="7162801">
                <a:moveTo>
                  <a:pt x="0" y="2286000"/>
                </a:moveTo>
                <a:lnTo>
                  <a:pt x="0" y="0"/>
                </a:lnTo>
                <a:lnTo>
                  <a:pt x="6362700" y="0"/>
                </a:lnTo>
                <a:lnTo>
                  <a:pt x="6362700" y="2286000"/>
                </a:lnTo>
                <a:lnTo>
                  <a:pt x="4679452" y="2286000"/>
                </a:lnTo>
                <a:lnTo>
                  <a:pt x="6362704" y="3979333"/>
                </a:lnTo>
                <a:lnTo>
                  <a:pt x="3198183" y="3979333"/>
                </a:lnTo>
                <a:lnTo>
                  <a:pt x="6362701" y="7162801"/>
                </a:lnTo>
                <a:lnTo>
                  <a:pt x="2" y="7162801"/>
                </a:lnTo>
                <a:lnTo>
                  <a:pt x="3164522" y="3979333"/>
                </a:lnTo>
                <a:lnTo>
                  <a:pt x="5" y="3979333"/>
                </a:lnTo>
                <a:lnTo>
                  <a:pt x="1683258" y="2286000"/>
                </a:lnTo>
                <a:lnTo>
                  <a:pt x="4679451" y="2286000"/>
                </a:lnTo>
                <a:lnTo>
                  <a:pt x="3181354" y="778932"/>
                </a:lnTo>
                <a:lnTo>
                  <a:pt x="1683257" y="22860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4220426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Rg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54624" cy="6362700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731522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4008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Lf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6362700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7376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40689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1F3B-20C2-5A44-B09C-1355064AD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2B4493-6A99-BA42-BEA1-41782F2ED58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447288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B18A2D-6F4E-6249-9C38-650E2C603CD0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37376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BD8484-5B6C-9F4C-AB43-33C39E73E21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427464" y="1790700"/>
            <a:ext cx="2532888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1684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4052" userDrawn="1">
          <p15:clr>
            <a:srgbClr val="FBAE40"/>
          </p15:clr>
        </p15:guide>
        <p15:guide id="5" pos="3768" userDrawn="1">
          <p15:clr>
            <a:srgbClr val="FBAE40"/>
          </p15:clr>
        </p15:guide>
        <p15:guide id="6" pos="2168" userDrawn="1">
          <p15:clr>
            <a:srgbClr val="FBAE40"/>
          </p15:clr>
        </p15:guide>
        <p15:guide id="7" pos="1884" userDrawn="1">
          <p15:clr>
            <a:srgbClr val="FBAE40"/>
          </p15:clr>
        </p15:guide>
        <p15:guide id="8" pos="5652" userDrawn="1">
          <p15:clr>
            <a:srgbClr val="FBAE40"/>
          </p15:clr>
        </p15:guide>
        <p15:guide id="9" pos="5936" userDrawn="1">
          <p15:clr>
            <a:srgbClr val="FBAE40"/>
          </p15:clr>
        </p15:guide>
        <p15:guide id="10" orient="horz" pos="360" userDrawn="1">
          <p15:clr>
            <a:srgbClr val="FBAE40"/>
          </p15:clr>
        </p15:guide>
        <p15:guide id="11" orient="horz" pos="3888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Circles">
            <a:extLst>
              <a:ext uri="{FF2B5EF4-FFF2-40B4-BE49-F238E27FC236}">
                <a16:creationId xmlns:a16="http://schemas.microsoft.com/office/drawing/2014/main" id="{4D6A8ED4-7845-6543-A3BC-007F2718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457200" y="1143000"/>
            <a:ext cx="393700" cy="457200"/>
          </a:xfrm>
          <a:custGeom>
            <a:avLst/>
            <a:gdLst>
              <a:gd name="connsiteX0" fmla="*/ 107950 w 393700"/>
              <a:gd name="connsiteY0" fmla="*/ 35154 h 457200"/>
              <a:gd name="connsiteX1" fmla="*/ 107950 w 393700"/>
              <a:gd name="connsiteY1" fmla="*/ 422046 h 457200"/>
              <a:gd name="connsiteX2" fmla="*/ 100788 w 393700"/>
              <a:gd name="connsiteY2" fmla="*/ 418159 h 457200"/>
              <a:gd name="connsiteX3" fmla="*/ 0 w 393700"/>
              <a:gd name="connsiteY3" fmla="*/ 228600 h 457200"/>
              <a:gd name="connsiteX4" fmla="*/ 100788 w 393700"/>
              <a:gd name="connsiteY4" fmla="*/ 39041 h 457200"/>
              <a:gd name="connsiteX5" fmla="*/ 393700 w 393700"/>
              <a:gd name="connsiteY5" fmla="*/ 0 h 457200"/>
              <a:gd name="connsiteX6" fmla="*/ 393700 w 393700"/>
              <a:gd name="connsiteY6" fmla="*/ 457200 h 457200"/>
              <a:gd name="connsiteX7" fmla="*/ 165100 w 393700"/>
              <a:gd name="connsiteY7" fmla="*/ 228600 h 457200"/>
              <a:gd name="connsiteX8" fmla="*/ 393700 w 393700"/>
              <a:gd name="connsiteY8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700" h="457200">
                <a:moveTo>
                  <a:pt x="107950" y="35154"/>
                </a:moveTo>
                <a:lnTo>
                  <a:pt x="107950" y="422046"/>
                </a:lnTo>
                <a:lnTo>
                  <a:pt x="100788" y="418159"/>
                </a:lnTo>
                <a:cubicBezTo>
                  <a:pt x="39980" y="377078"/>
                  <a:pt x="0" y="307508"/>
                  <a:pt x="0" y="228600"/>
                </a:cubicBezTo>
                <a:cubicBezTo>
                  <a:pt x="0" y="149693"/>
                  <a:pt x="39980" y="80123"/>
                  <a:pt x="100788" y="39041"/>
                </a:cubicBezTo>
                <a:close/>
                <a:moveTo>
                  <a:pt x="393700" y="0"/>
                </a:moveTo>
                <a:lnTo>
                  <a:pt x="393700" y="457200"/>
                </a:lnTo>
                <a:cubicBezTo>
                  <a:pt x="267448" y="457200"/>
                  <a:pt x="165100" y="354852"/>
                  <a:pt x="165100" y="228600"/>
                </a:cubicBezTo>
                <a:cubicBezTo>
                  <a:pt x="165100" y="102348"/>
                  <a:pt x="267448" y="0"/>
                  <a:pt x="3937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915400" cy="4381501"/>
          </a:xfrm>
        </p:spPr>
        <p:txBody>
          <a:bodyPr/>
          <a:lstStyle>
            <a:lvl1pPr marL="0" indent="0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228600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702884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904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CBCE281-34FB-AE45-B604-8819631C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flipH="1">
            <a:off x="3217333" y="0"/>
            <a:ext cx="8974667" cy="6362700"/>
          </a:xfrm>
          <a:custGeom>
            <a:avLst/>
            <a:gdLst>
              <a:gd name="connsiteX0" fmla="*/ 6358466 w 8974667"/>
              <a:gd name="connsiteY0" fmla="*/ 0 h 6362700"/>
              <a:gd name="connsiteX1" fmla="*/ 3192783 w 8974667"/>
              <a:gd name="connsiteY1" fmla="*/ 2856076 h 6362700"/>
              <a:gd name="connsiteX2" fmla="*/ 3179233 w 8974667"/>
              <a:gd name="connsiteY2" fmla="*/ 3124349 h 6362700"/>
              <a:gd name="connsiteX3" fmla="*/ 3165683 w 8974667"/>
              <a:gd name="connsiteY3" fmla="*/ 2856076 h 6362700"/>
              <a:gd name="connsiteX4" fmla="*/ 0 w 8974667"/>
              <a:gd name="connsiteY4" fmla="*/ 0 h 6362700"/>
              <a:gd name="connsiteX5" fmla="*/ 0 w 8974667"/>
              <a:gd name="connsiteY5" fmla="*/ 6362700 h 6362700"/>
              <a:gd name="connsiteX6" fmla="*/ 3165683 w 8974667"/>
              <a:gd name="connsiteY6" fmla="*/ 3506625 h 6362700"/>
              <a:gd name="connsiteX7" fmla="*/ 3179233 w 8974667"/>
              <a:gd name="connsiteY7" fmla="*/ 3238352 h 6362700"/>
              <a:gd name="connsiteX8" fmla="*/ 3192783 w 8974667"/>
              <a:gd name="connsiteY8" fmla="*/ 3506625 h 6362700"/>
              <a:gd name="connsiteX9" fmla="*/ 6358466 w 8974667"/>
              <a:gd name="connsiteY9" fmla="*/ 6362700 h 6362700"/>
              <a:gd name="connsiteX10" fmla="*/ 6358466 w 8974667"/>
              <a:gd name="connsiteY10" fmla="*/ 4990096 h 6362700"/>
              <a:gd name="connsiteX11" fmla="*/ 6519195 w 8974667"/>
              <a:gd name="connsiteY11" fmla="*/ 5204984 h 6362700"/>
              <a:gd name="connsiteX12" fmla="*/ 8974667 w 8974667"/>
              <a:gd name="connsiteY12" fmla="*/ 6362700 h 6362700"/>
              <a:gd name="connsiteX13" fmla="*/ 8974667 w 8974667"/>
              <a:gd name="connsiteY13" fmla="*/ 0 h 6362700"/>
              <a:gd name="connsiteX14" fmla="*/ 6519195 w 8974667"/>
              <a:gd name="connsiteY14" fmla="*/ 1157716 h 6362700"/>
              <a:gd name="connsiteX15" fmla="*/ 6358466 w 8974667"/>
              <a:gd name="connsiteY15" fmla="*/ 1372604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74667" h="6362700">
                <a:moveTo>
                  <a:pt x="6358466" y="0"/>
                </a:moveTo>
                <a:cubicBezTo>
                  <a:pt x="4710873" y="0"/>
                  <a:pt x="3355739" y="1251861"/>
                  <a:pt x="3192783" y="2856076"/>
                </a:cubicBezTo>
                <a:lnTo>
                  <a:pt x="3179233" y="3124349"/>
                </a:lnTo>
                <a:lnTo>
                  <a:pt x="3165683" y="2856076"/>
                </a:lnTo>
                <a:cubicBezTo>
                  <a:pt x="3002727" y="1251861"/>
                  <a:pt x="1647593" y="0"/>
                  <a:pt x="0" y="0"/>
                </a:cubicBezTo>
                <a:lnTo>
                  <a:pt x="0" y="6362700"/>
                </a:lnTo>
                <a:cubicBezTo>
                  <a:pt x="1647593" y="6362700"/>
                  <a:pt x="3002727" y="5110840"/>
                  <a:pt x="3165683" y="3506625"/>
                </a:cubicBezTo>
                <a:lnTo>
                  <a:pt x="3179233" y="3238352"/>
                </a:lnTo>
                <a:lnTo>
                  <a:pt x="3192783" y="3506625"/>
                </a:lnTo>
                <a:cubicBezTo>
                  <a:pt x="3355739" y="5110840"/>
                  <a:pt x="4710873" y="6362700"/>
                  <a:pt x="6358466" y="6362700"/>
                </a:cubicBezTo>
                <a:lnTo>
                  <a:pt x="6358466" y="4990096"/>
                </a:lnTo>
                <a:lnTo>
                  <a:pt x="6519195" y="5204984"/>
                </a:lnTo>
                <a:cubicBezTo>
                  <a:pt x="7102841" y="5912030"/>
                  <a:pt x="7986112" y="6362700"/>
                  <a:pt x="8974667" y="6362700"/>
                </a:cubicBezTo>
                <a:lnTo>
                  <a:pt x="8974667" y="0"/>
                </a:lnTo>
                <a:cubicBezTo>
                  <a:pt x="7986112" y="0"/>
                  <a:pt x="7102841" y="450670"/>
                  <a:pt x="6519195" y="1157716"/>
                </a:cubicBezTo>
                <a:lnTo>
                  <a:pt x="6358466" y="1372604"/>
                </a:lnTo>
                <a:close/>
              </a:path>
            </a:pathLst>
          </a:custGeom>
          <a:solidFill>
            <a:srgbClr val="242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148708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3A7D1A1D-CF7D-344D-9EA6-324906FB3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 rot="5400000">
            <a:off x="5429248" y="-400048"/>
            <a:ext cx="6362704" cy="7162801"/>
          </a:xfrm>
          <a:custGeom>
            <a:avLst/>
            <a:gdLst>
              <a:gd name="connsiteX0" fmla="*/ 0 w 6362704"/>
              <a:gd name="connsiteY0" fmla="*/ 2286000 h 7162801"/>
              <a:gd name="connsiteX1" fmla="*/ 0 w 6362704"/>
              <a:gd name="connsiteY1" fmla="*/ 0 h 7162801"/>
              <a:gd name="connsiteX2" fmla="*/ 6362700 w 6362704"/>
              <a:gd name="connsiteY2" fmla="*/ 0 h 7162801"/>
              <a:gd name="connsiteX3" fmla="*/ 6362700 w 6362704"/>
              <a:gd name="connsiteY3" fmla="*/ 2286000 h 7162801"/>
              <a:gd name="connsiteX4" fmla="*/ 4679452 w 6362704"/>
              <a:gd name="connsiteY4" fmla="*/ 2286000 h 7162801"/>
              <a:gd name="connsiteX5" fmla="*/ 6362704 w 6362704"/>
              <a:gd name="connsiteY5" fmla="*/ 3979333 h 7162801"/>
              <a:gd name="connsiteX6" fmla="*/ 3198183 w 6362704"/>
              <a:gd name="connsiteY6" fmla="*/ 3979333 h 7162801"/>
              <a:gd name="connsiteX7" fmla="*/ 6362701 w 6362704"/>
              <a:gd name="connsiteY7" fmla="*/ 7162801 h 7162801"/>
              <a:gd name="connsiteX8" fmla="*/ 2 w 6362704"/>
              <a:gd name="connsiteY8" fmla="*/ 7162801 h 7162801"/>
              <a:gd name="connsiteX9" fmla="*/ 3164522 w 6362704"/>
              <a:gd name="connsiteY9" fmla="*/ 3979333 h 7162801"/>
              <a:gd name="connsiteX10" fmla="*/ 5 w 6362704"/>
              <a:gd name="connsiteY10" fmla="*/ 3979333 h 7162801"/>
              <a:gd name="connsiteX11" fmla="*/ 1683258 w 6362704"/>
              <a:gd name="connsiteY11" fmla="*/ 2286000 h 7162801"/>
              <a:gd name="connsiteX12" fmla="*/ 4679451 w 6362704"/>
              <a:gd name="connsiteY12" fmla="*/ 2286000 h 7162801"/>
              <a:gd name="connsiteX13" fmla="*/ 3181354 w 6362704"/>
              <a:gd name="connsiteY13" fmla="*/ 778932 h 7162801"/>
              <a:gd name="connsiteX14" fmla="*/ 1683257 w 6362704"/>
              <a:gd name="connsiteY14" fmla="*/ 2286000 h 716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62704" h="7162801">
                <a:moveTo>
                  <a:pt x="0" y="2286000"/>
                </a:moveTo>
                <a:lnTo>
                  <a:pt x="0" y="0"/>
                </a:lnTo>
                <a:lnTo>
                  <a:pt x="6362700" y="0"/>
                </a:lnTo>
                <a:lnTo>
                  <a:pt x="6362700" y="2286000"/>
                </a:lnTo>
                <a:lnTo>
                  <a:pt x="4679452" y="2286000"/>
                </a:lnTo>
                <a:lnTo>
                  <a:pt x="6362704" y="3979333"/>
                </a:lnTo>
                <a:lnTo>
                  <a:pt x="3198183" y="3979333"/>
                </a:lnTo>
                <a:lnTo>
                  <a:pt x="6362701" y="7162801"/>
                </a:lnTo>
                <a:lnTo>
                  <a:pt x="2" y="7162801"/>
                </a:lnTo>
                <a:lnTo>
                  <a:pt x="3164522" y="3979333"/>
                </a:lnTo>
                <a:lnTo>
                  <a:pt x="5" y="3979333"/>
                </a:lnTo>
                <a:lnTo>
                  <a:pt x="1683258" y="2286000"/>
                </a:lnTo>
                <a:lnTo>
                  <a:pt x="4679451" y="2286000"/>
                </a:lnTo>
                <a:lnTo>
                  <a:pt x="3181354" y="778932"/>
                </a:lnTo>
                <a:lnTo>
                  <a:pt x="1683257" y="2286000"/>
                </a:lnTo>
                <a:close/>
              </a:path>
            </a:pathLst>
          </a:custGeom>
          <a:solidFill>
            <a:srgbClr val="242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9"/>
            <a:ext cx="8001000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2427078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pos="532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Rgt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7376" y="0"/>
            <a:ext cx="5793491" cy="6362700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0547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ic Lft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2DD0BF-E326-5046-AFD9-15C45FEC8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980176" cy="6362700"/>
          </a:xfrm>
          <a:solidFill>
            <a:srgbClr val="B6B6B6"/>
          </a:solidFill>
        </p:spPr>
        <p:txBody>
          <a:bodyPr anchor="ctr" anchorCtr="0"/>
          <a:lstStyle>
            <a:lvl1pPr algn="ctr">
              <a:spcAft>
                <a:spcPts val="0"/>
              </a:spcAft>
              <a:defRPr sz="1600">
                <a:solidFill>
                  <a:srgbClr val="494949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Chapter">
            <a:extLst>
              <a:ext uri="{FF2B5EF4-FFF2-40B4-BE49-F238E27FC236}">
                <a16:creationId xmlns:a16="http://schemas.microsoft.com/office/drawing/2014/main" id="{974FDE1B-0A93-2B41-91EA-0AFBF8CF23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7376" y="228600"/>
            <a:ext cx="5522976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7376" y="1790698"/>
            <a:ext cx="5522976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36792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pos="3768" userDrawn="1">
          <p15:clr>
            <a:srgbClr val="FBAE40"/>
          </p15:clr>
        </p15:guide>
        <p15:guide id="5" pos="4052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orient="horz" pos="4008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-Slide Dk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369BB473-CC82-BB4A-811A-74F5000CD1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362700"/>
          </a:xfrm>
          <a:solidFill>
            <a:srgbClr val="B6B6B6"/>
          </a:solidFill>
        </p:spPr>
        <p:txBody>
          <a:bodyPr tIns="91440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494949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Select picture placeholder and choose Insert &gt; Pictures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154A3A-5497-2240-82B2-6E895D1AF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457200" y="1790699"/>
            <a:ext cx="11503152" cy="4381501"/>
          </a:xfrm>
        </p:spPr>
        <p:txBody>
          <a:bodyPr/>
          <a:lstStyle>
            <a:lvl1pPr marL="233363" indent="-233363">
              <a:lnSpc>
                <a:spcPct val="90000"/>
              </a:lnSpc>
              <a:tabLst/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3600" b="1">
                <a:solidFill>
                  <a:schemeClr val="tx1"/>
                </a:solidFill>
              </a:defRPr>
            </a:lvl2pPr>
            <a:lvl3pPr marL="466344" indent="-228600">
              <a:spcBef>
                <a:spcPts val="1200"/>
              </a:spcBef>
              <a:buClr>
                <a:schemeClr val="tx1"/>
              </a:buClr>
              <a:buFont typeface="Arial"/>
              <a:buChar char="–"/>
              <a:defRPr>
                <a:solidFill>
                  <a:schemeClr val="tx1"/>
                </a:solidFill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</a:defRPr>
            </a:lvl4pPr>
            <a:lvl5pPr marL="228600" indent="-228600">
              <a:tabLst/>
              <a:defRPr>
                <a:solidFill>
                  <a:schemeClr val="tx1"/>
                </a:solidFill>
              </a:defRPr>
            </a:lvl5pPr>
            <a:lvl6pPr marL="457200">
              <a:defRPr/>
            </a:lvl6pPr>
            <a:lvl7pPr marL="685800">
              <a:defRPr/>
            </a:lvl7pPr>
            <a:lvl8pPr marL="914400">
              <a:defRPr/>
            </a:lvl8pPr>
            <a:lvl9pPr marL="1143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185079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4008" userDrawn="1">
          <p15:clr>
            <a:srgbClr val="FBAE40"/>
          </p15:clr>
        </p15:guide>
        <p15:guide id="3" orient="horz" pos="3888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117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62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8506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hapter">
            <a:extLst>
              <a:ext uri="{FF2B5EF4-FFF2-40B4-BE49-F238E27FC236}">
                <a16:creationId xmlns:a16="http://schemas.microsoft.com/office/drawing/2014/main" id="{6E4D0B98-CDF7-5B49-B9F9-EF21D7BEB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28600"/>
            <a:ext cx="11503152" cy="314325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B1715-FAD6-E84E-8C09-01586D8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239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4" orient="horz" pos="360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#1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">
            <a:extLst>
              <a:ext uri="{FF2B5EF4-FFF2-40B4-BE49-F238E27FC236}">
                <a16:creationId xmlns:a16="http://schemas.microsoft.com/office/drawing/2014/main" id="{F0607A8F-481C-D34B-9ECD-61CA05654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4950" y="0"/>
            <a:ext cx="3074833" cy="6858001"/>
          </a:xfrm>
          <a:custGeom>
            <a:avLst/>
            <a:gdLst>
              <a:gd name="connsiteX0" fmla="*/ 1383358 w 3074833"/>
              <a:gd name="connsiteY0" fmla="*/ 4470399 h 6858001"/>
              <a:gd name="connsiteX1" fmla="*/ 2141544 w 3074833"/>
              <a:gd name="connsiteY1" fmla="*/ 4470399 h 6858001"/>
              <a:gd name="connsiteX2" fmla="*/ 2141544 w 3074833"/>
              <a:gd name="connsiteY2" fmla="*/ 6858001 h 6858001"/>
              <a:gd name="connsiteX3" fmla="*/ 1207113 w 3074833"/>
              <a:gd name="connsiteY3" fmla="*/ 6858001 h 6858001"/>
              <a:gd name="connsiteX4" fmla="*/ 1207113 w 3074833"/>
              <a:gd name="connsiteY4" fmla="*/ 5843780 h 6858001"/>
              <a:gd name="connsiteX5" fmla="*/ 0 w 3074833"/>
              <a:gd name="connsiteY5" fmla="*/ 6552086 h 6858001"/>
              <a:gd name="connsiteX6" fmla="*/ 0 w 3074833"/>
              <a:gd name="connsiteY6" fmla="*/ 5704114 h 6858001"/>
              <a:gd name="connsiteX7" fmla="*/ 794766 w 3074833"/>
              <a:gd name="connsiteY7" fmla="*/ 5250200 h 6858001"/>
              <a:gd name="connsiteX8" fmla="*/ 1383358 w 3074833"/>
              <a:gd name="connsiteY8" fmla="*/ 4470399 h 6858001"/>
              <a:gd name="connsiteX9" fmla="*/ 2083630 w 3074833"/>
              <a:gd name="connsiteY9" fmla="*/ 0 h 6858001"/>
              <a:gd name="connsiteX10" fmla="*/ 3074833 w 3074833"/>
              <a:gd name="connsiteY10" fmla="*/ 0 h 6858001"/>
              <a:gd name="connsiteX11" fmla="*/ 3074833 w 3074833"/>
              <a:gd name="connsiteY11" fmla="*/ 4469747 h 6858001"/>
              <a:gd name="connsiteX12" fmla="*/ 2140402 w 3074833"/>
              <a:gd name="connsiteY12" fmla="*/ 4469747 h 6858001"/>
              <a:gd name="connsiteX13" fmla="*/ 2140402 w 3074833"/>
              <a:gd name="connsiteY13" fmla="*/ 948171 h 6858001"/>
              <a:gd name="connsiteX14" fmla="*/ 933289 w 3074833"/>
              <a:gd name="connsiteY14" fmla="*/ 1656477 h 6858001"/>
              <a:gd name="connsiteX15" fmla="*/ 933289 w 3074833"/>
              <a:gd name="connsiteY15" fmla="*/ 808505 h 6858001"/>
              <a:gd name="connsiteX16" fmla="*/ 1728055 w 3074833"/>
              <a:gd name="connsiteY16" fmla="*/ 354591 h 6858001"/>
              <a:gd name="connsiteX17" fmla="*/ 2011907 w 3074833"/>
              <a:gd name="connsiteY17" fmla="*/ 8827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74833" h="6858001">
                <a:moveTo>
                  <a:pt x="1383358" y="4470399"/>
                </a:moveTo>
                <a:lnTo>
                  <a:pt x="2141544" y="4470399"/>
                </a:lnTo>
                <a:lnTo>
                  <a:pt x="2141544" y="6858001"/>
                </a:lnTo>
                <a:lnTo>
                  <a:pt x="1207113" y="6858001"/>
                </a:lnTo>
                <a:lnTo>
                  <a:pt x="1207113" y="5843780"/>
                </a:lnTo>
                <a:cubicBezTo>
                  <a:pt x="865707" y="6163017"/>
                  <a:pt x="463336" y="6399119"/>
                  <a:pt x="0" y="6552086"/>
                </a:cubicBezTo>
                <a:lnTo>
                  <a:pt x="0" y="5704114"/>
                </a:lnTo>
                <a:cubicBezTo>
                  <a:pt x="243861" y="5624305"/>
                  <a:pt x="508783" y="5473001"/>
                  <a:pt x="794766" y="5250200"/>
                </a:cubicBezTo>
                <a:cubicBezTo>
                  <a:pt x="1080748" y="5027400"/>
                  <a:pt x="1276946" y="4767466"/>
                  <a:pt x="1383358" y="4470399"/>
                </a:cubicBezTo>
                <a:close/>
                <a:moveTo>
                  <a:pt x="2083630" y="0"/>
                </a:moveTo>
                <a:lnTo>
                  <a:pt x="3074833" y="0"/>
                </a:lnTo>
                <a:lnTo>
                  <a:pt x="3074833" y="4469747"/>
                </a:lnTo>
                <a:lnTo>
                  <a:pt x="2140402" y="4469747"/>
                </a:lnTo>
                <a:lnTo>
                  <a:pt x="2140402" y="948171"/>
                </a:lnTo>
                <a:cubicBezTo>
                  <a:pt x="1798996" y="1267408"/>
                  <a:pt x="1396625" y="1503510"/>
                  <a:pt x="933289" y="1656477"/>
                </a:cubicBezTo>
                <a:lnTo>
                  <a:pt x="933289" y="808505"/>
                </a:lnTo>
                <a:cubicBezTo>
                  <a:pt x="1177150" y="728696"/>
                  <a:pt x="1442072" y="577392"/>
                  <a:pt x="1728055" y="354591"/>
                </a:cubicBezTo>
                <a:cubicBezTo>
                  <a:pt x="1835298" y="271041"/>
                  <a:pt x="1929916" y="182269"/>
                  <a:pt x="2011907" y="8827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Chapter">
            <a:extLst>
              <a:ext uri="{FF2B5EF4-FFF2-40B4-BE49-F238E27FC236}">
                <a16:creationId xmlns:a16="http://schemas.microsoft.com/office/drawing/2014/main" id="{E8F43534-72F8-464F-BC7F-DF69EEA319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362201"/>
            <a:ext cx="6400800" cy="323850"/>
          </a:xfrm>
        </p:spPr>
        <p:txBody>
          <a:bodyPr>
            <a:noAutofit/>
          </a:bodyPr>
          <a:lstStyle>
            <a:lvl1pPr>
              <a:defRPr sz="1500"/>
            </a:lvl1pPr>
          </a:lstStyle>
          <a:p>
            <a:pPr lvl="0"/>
            <a:r>
              <a:rPr lang="en-US"/>
              <a:t>[Optional chapter]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959CE-A850-E34E-BACF-60999BA2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5100"/>
            <a:ext cx="6400800" cy="34671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7214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8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54E8-25AB-3246-B442-7DD3F61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07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835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-of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2FB72D8F-65DE-3048-B57C-71E41E7B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4079" y="3112787"/>
            <a:ext cx="4389120" cy="64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644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-off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Corning">
            <a:extLst>
              <a:ext uri="{FF2B5EF4-FFF2-40B4-BE49-F238E27FC236}">
                <a16:creationId xmlns:a16="http://schemas.microsoft.com/office/drawing/2014/main" id="{2FB72D8F-65DE-3048-B57C-71E41E7BD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14079" y="3112787"/>
            <a:ext cx="4389120" cy="64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86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42" Type="http://schemas.openxmlformats.org/officeDocument/2006/relationships/slideLayout" Target="../slideLayouts/slideLayout79.xml"/><Relationship Id="rId47" Type="http://schemas.openxmlformats.org/officeDocument/2006/relationships/slideLayout" Target="../slideLayouts/slideLayout84.xml"/><Relationship Id="rId50" Type="http://schemas.openxmlformats.org/officeDocument/2006/relationships/slideLayout" Target="../slideLayouts/slideLayout87.xml"/><Relationship Id="rId55" Type="http://schemas.openxmlformats.org/officeDocument/2006/relationships/slideLayout" Target="../slideLayouts/slideLayout92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46" Type="http://schemas.openxmlformats.org/officeDocument/2006/relationships/slideLayout" Target="../slideLayouts/slideLayout83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41" Type="http://schemas.openxmlformats.org/officeDocument/2006/relationships/slideLayout" Target="../slideLayouts/slideLayout78.xml"/><Relationship Id="rId54" Type="http://schemas.openxmlformats.org/officeDocument/2006/relationships/slideLayout" Target="../slideLayouts/slideLayout91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slideLayout" Target="../slideLayouts/slideLayout77.xml"/><Relationship Id="rId45" Type="http://schemas.openxmlformats.org/officeDocument/2006/relationships/slideLayout" Target="../slideLayouts/slideLayout82.xml"/><Relationship Id="rId53" Type="http://schemas.openxmlformats.org/officeDocument/2006/relationships/slideLayout" Target="../slideLayouts/slideLayout90.xml"/><Relationship Id="rId58" Type="http://schemas.openxmlformats.org/officeDocument/2006/relationships/image" Target="../media/image1.emf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49" Type="http://schemas.openxmlformats.org/officeDocument/2006/relationships/slideLayout" Target="../slideLayouts/slideLayout86.xml"/><Relationship Id="rId57" Type="http://schemas.openxmlformats.org/officeDocument/2006/relationships/theme" Target="../theme/theme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4" Type="http://schemas.openxmlformats.org/officeDocument/2006/relationships/slideLayout" Target="../slideLayouts/slideLayout81.xml"/><Relationship Id="rId52" Type="http://schemas.openxmlformats.org/officeDocument/2006/relationships/slideLayout" Target="../slideLayouts/slideLayout89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43" Type="http://schemas.openxmlformats.org/officeDocument/2006/relationships/slideLayout" Target="../slideLayouts/slideLayout80.xml"/><Relationship Id="rId48" Type="http://schemas.openxmlformats.org/officeDocument/2006/relationships/slideLayout" Target="../slideLayouts/slideLayout85.xml"/><Relationship Id="rId56" Type="http://schemas.openxmlformats.org/officeDocument/2006/relationships/slideLayout" Target="../slideLayouts/slideLayout93.xml"/><Relationship Id="rId8" Type="http://schemas.openxmlformats.org/officeDocument/2006/relationships/slideLayout" Target="../slideLayouts/slideLayout45.xml"/><Relationship Id="rId51" Type="http://schemas.openxmlformats.org/officeDocument/2006/relationships/slideLayout" Target="../slideLayouts/slideLayout88.xml"/><Relationship Id="rId3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Logo" descr="Corning">
            <a:extLst>
              <a:ext uri="{FF2B5EF4-FFF2-40B4-BE49-F238E27FC236}">
                <a16:creationId xmlns:a16="http://schemas.microsoft.com/office/drawing/2014/main" id="{5070F865-09E7-8F4A-A87D-612ED5BD52B3}"/>
              </a:ext>
            </a:extLst>
          </p:cNvPr>
          <p:cNvPicPr>
            <a:picLocks noChangeAspect="1"/>
          </p:cNvPicPr>
          <p:nvPr userDrawn="1"/>
        </p:nvPicPr>
        <p:blipFill>
          <a:blip r:embed="rId39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A6FB8-E2F7-864D-8029-F1116D07D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8016" y="6519672"/>
            <a:ext cx="409575" cy="341078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9FBBB179-F8D5-C345-885D-36A3B3A516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1FE92-10BC-AE4B-B800-0F6C9A49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871FA-7254-7343-8F8D-80C99C3F9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90700"/>
            <a:ext cx="11503152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267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6" r:id="rId2"/>
    <p:sldLayoutId id="2147483727" r:id="rId3"/>
    <p:sldLayoutId id="2147483665" r:id="rId4"/>
    <p:sldLayoutId id="2147483650" r:id="rId5"/>
    <p:sldLayoutId id="2147483662" r:id="rId6"/>
    <p:sldLayoutId id="2147483663" r:id="rId7"/>
    <p:sldLayoutId id="2147483664" r:id="rId8"/>
    <p:sldLayoutId id="2147483651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8" r:id="rId18"/>
    <p:sldLayoutId id="2147483679" r:id="rId19"/>
    <p:sldLayoutId id="2147483681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66" r:id="rId30"/>
    <p:sldLayoutId id="2147483667" r:id="rId31"/>
    <p:sldLayoutId id="2147483668" r:id="rId32"/>
    <p:sldLayoutId id="2147483684" r:id="rId33"/>
    <p:sldLayoutId id="2147483753" r:id="rId34"/>
    <p:sldLayoutId id="2147483754" r:id="rId35"/>
    <p:sldLayoutId id="2147483757" r:id="rId36"/>
    <p:sldLayoutId id="2147483758" r:id="rId3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3177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7477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tabLst/>
        <a:defRPr sz="120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286" userDrawn="1">
          <p15:clr>
            <a:srgbClr val="F26B43"/>
          </p15:clr>
        </p15:guide>
        <p15:guide id="3" pos="7536" userDrawn="1">
          <p15:clr>
            <a:srgbClr val="F26B43"/>
          </p15:clr>
        </p15:guide>
        <p15:guide id="7" orient="horz" pos="418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hite Bar">
            <a:extLst>
              <a:ext uri="{FF2B5EF4-FFF2-40B4-BE49-F238E27FC236}">
                <a16:creationId xmlns:a16="http://schemas.microsoft.com/office/drawing/2014/main" id="{F72E7F25-250A-2C96-2215-B5DB33597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0" y="6362700"/>
            <a:ext cx="121920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Logo" descr="Corning">
            <a:extLst>
              <a:ext uri="{FF2B5EF4-FFF2-40B4-BE49-F238E27FC236}">
                <a16:creationId xmlns:a16="http://schemas.microsoft.com/office/drawing/2014/main" id="{7F1EB275-F837-D5F9-CC48-E4D93EE695CA}"/>
              </a:ext>
            </a:extLst>
          </p:cNvPr>
          <p:cNvPicPr>
            <a:picLocks noChangeAspect="1"/>
          </p:cNvPicPr>
          <p:nvPr userDrawn="1"/>
        </p:nvPicPr>
        <p:blipFill>
          <a:blip r:embed="rId58"/>
          <a:stretch>
            <a:fillRect/>
          </a:stretch>
        </p:blipFill>
        <p:spPr>
          <a:xfrm>
            <a:off x="457200" y="6507790"/>
            <a:ext cx="914400" cy="134416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A6FB8-E2F7-864D-8029-F1116D07D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8016" y="6519672"/>
            <a:ext cx="405384" cy="338328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9FBBB179-F8D5-C345-885D-36A3B3A516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1FE92-10BC-AE4B-B800-0F6C9A49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0"/>
            <a:ext cx="11503152" cy="8841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871FA-7254-7343-8F8D-80C99C3F9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90700"/>
            <a:ext cx="11503152" cy="4381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1666421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696" r:id="rId7"/>
    <p:sldLayoutId id="2147483733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1" r:id="rId22"/>
    <p:sldLayoutId id="2147483712" r:id="rId23"/>
    <p:sldLayoutId id="2147483734" r:id="rId24"/>
    <p:sldLayoutId id="2147483735" r:id="rId25"/>
    <p:sldLayoutId id="2147483736" r:id="rId26"/>
    <p:sldLayoutId id="2147483737" r:id="rId27"/>
    <p:sldLayoutId id="2147483738" r:id="rId28"/>
    <p:sldLayoutId id="2147483739" r:id="rId29"/>
    <p:sldLayoutId id="2147483740" r:id="rId30"/>
    <p:sldLayoutId id="2147483741" r:id="rId31"/>
    <p:sldLayoutId id="2147483742" r:id="rId32"/>
    <p:sldLayoutId id="2147483710" r:id="rId33"/>
    <p:sldLayoutId id="2147483743" r:id="rId34"/>
    <p:sldLayoutId id="2147483713" r:id="rId35"/>
    <p:sldLayoutId id="2147483714" r:id="rId36"/>
    <p:sldLayoutId id="2147483715" r:id="rId37"/>
    <p:sldLayoutId id="2147483716" r:id="rId38"/>
    <p:sldLayoutId id="2147483717" r:id="rId39"/>
    <p:sldLayoutId id="2147483718" r:id="rId40"/>
    <p:sldLayoutId id="2147483719" r:id="rId41"/>
    <p:sldLayoutId id="2147483720" r:id="rId42"/>
    <p:sldLayoutId id="2147483744" r:id="rId43"/>
    <p:sldLayoutId id="2147483745" r:id="rId44"/>
    <p:sldLayoutId id="2147483746" r:id="rId45"/>
    <p:sldLayoutId id="2147483747" r:id="rId46"/>
    <p:sldLayoutId id="2147483748" r:id="rId47"/>
    <p:sldLayoutId id="2147483721" r:id="rId48"/>
    <p:sldLayoutId id="2147483722" r:id="rId49"/>
    <p:sldLayoutId id="2147483723" r:id="rId50"/>
    <p:sldLayoutId id="2147483724" r:id="rId51"/>
    <p:sldLayoutId id="2147483749" r:id="rId52"/>
    <p:sldLayoutId id="2147483750" r:id="rId53"/>
    <p:sldLayoutId id="2147483751" r:id="rId54"/>
    <p:sldLayoutId id="2147483725" r:id="rId55"/>
    <p:sldLayoutId id="214748375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3177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tx2"/>
        </a:buClr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7477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tabLst/>
        <a:defRPr sz="120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286" userDrawn="1">
          <p15:clr>
            <a:srgbClr val="F26B43"/>
          </p15:clr>
        </p15:guide>
        <p15:guide id="3" pos="7536" userDrawn="1">
          <p15:clr>
            <a:srgbClr val="F26B43"/>
          </p15:clr>
        </p15:guide>
        <p15:guide id="7" orient="horz" pos="41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jpe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12" Type="http://schemas.openxmlformats.org/officeDocument/2006/relationships/image" Target="../media/image25.png"/><Relationship Id="rId17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8.png"/><Relationship Id="rId11" Type="http://schemas.openxmlformats.org/officeDocument/2006/relationships/image" Target="../media/image34.png"/><Relationship Id="rId5" Type="http://schemas.openxmlformats.org/officeDocument/2006/relationships/image" Target="../media/image33.jpeg"/><Relationship Id="rId15" Type="http://schemas.openxmlformats.org/officeDocument/2006/relationships/image" Target="../media/image28.png"/><Relationship Id="rId10" Type="http://schemas.openxmlformats.org/officeDocument/2006/relationships/image" Target="../media/image24.jpeg"/><Relationship Id="rId4" Type="http://schemas.openxmlformats.org/officeDocument/2006/relationships/image" Target="../media/image17.png"/><Relationship Id="rId9" Type="http://schemas.openxmlformats.org/officeDocument/2006/relationships/image" Target="../media/image23.jpe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80372-EE29-3844-A492-2B1DB106A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Simplicity and Speed: Winning at Rural FTTX 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F938D-4FE7-7A45-A1DA-811ACF7C27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>
                <a:solidFill>
                  <a:schemeClr val="tx1"/>
                </a:solidFill>
              </a:rPr>
              <a:t>Ian Cowser, </a:t>
            </a:r>
            <a:r>
              <a:rPr lang="en-US" err="1">
                <a:solidFill>
                  <a:schemeClr val="tx1"/>
                </a:solidFill>
              </a:rPr>
              <a:t>FTTx</a:t>
            </a:r>
            <a:r>
              <a:rPr lang="en-US">
                <a:solidFill>
                  <a:schemeClr val="tx1"/>
                </a:solidFill>
              </a:rPr>
              <a:t> UK </a:t>
            </a:r>
            <a:r>
              <a:rPr lang="en-US" err="1">
                <a:solidFill>
                  <a:schemeClr val="tx1"/>
                </a:solidFill>
              </a:rPr>
              <a:t>Programme</a:t>
            </a:r>
            <a:r>
              <a:rPr lang="en-US">
                <a:solidFill>
                  <a:schemeClr val="tx1"/>
                </a:solidFill>
              </a:rPr>
              <a:t> Manager</a:t>
            </a:r>
          </a:p>
          <a:p>
            <a:endParaRPr lang="en-US">
              <a:solidFill>
                <a:schemeClr val="tx1"/>
              </a:solidFill>
              <a:cs typeface="Arial"/>
            </a:endParaRP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D08E95-ED59-6C5B-8B00-D13937A9D9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March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1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67C3D4C-2873-7B4D-A040-1DE8EB1E1394}"/>
              </a:ext>
            </a:extLst>
          </p:cNvPr>
          <p:cNvGrpSpPr/>
          <p:nvPr/>
        </p:nvGrpSpPr>
        <p:grpSpPr>
          <a:xfrm>
            <a:off x="997035" y="803421"/>
            <a:ext cx="2992902" cy="5483079"/>
            <a:chOff x="6610621" y="89975"/>
            <a:chExt cx="3542722" cy="6551070"/>
          </a:xfrm>
        </p:grpSpPr>
        <p:pic>
          <p:nvPicPr>
            <p:cNvPr id="5" name="Picture 4" descr="UPD BT Extends the UK Coverage of its Long Reach BET 2Mbps Rural ...">
              <a:extLst>
                <a:ext uri="{FF2B5EF4-FFF2-40B4-BE49-F238E27FC236}">
                  <a16:creationId xmlns:a16="http://schemas.microsoft.com/office/drawing/2014/main" id="{0973B6B3-95B2-3AD0-041B-7C3634DA4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10621" y="89975"/>
              <a:ext cx="3542722" cy="655107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4B7BC4-049D-BCAC-731D-268323C01397}"/>
                </a:ext>
              </a:extLst>
            </p:cNvPr>
            <p:cNvSpPr/>
            <p:nvPr/>
          </p:nvSpPr>
          <p:spPr>
            <a:xfrm>
              <a:off x="8913181" y="1075736"/>
              <a:ext cx="1240162" cy="21217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6562969D-7FCA-D088-F1F7-28F0D528F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Rural?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038560-6AD5-BBF6-A4B9-412F7ED10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91" y="1154502"/>
            <a:ext cx="1866713" cy="6238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947B4-5B09-3848-8CBE-8B6536CDE8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12" r="19777"/>
          <a:stretch/>
        </p:blipFill>
        <p:spPr>
          <a:xfrm>
            <a:off x="4188850" y="3849623"/>
            <a:ext cx="3814299" cy="2420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4CD74A0-03DB-BA1E-1F72-DF79748E9F01}"/>
              </a:ext>
            </a:extLst>
          </p:cNvPr>
          <p:cNvSpPr/>
          <p:nvPr/>
        </p:nvSpPr>
        <p:spPr>
          <a:xfrm>
            <a:off x="5327309" y="3861543"/>
            <a:ext cx="1963381" cy="366400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cs typeface="Arial"/>
              </a:rPr>
              <a:t>Distributed Rural</a:t>
            </a:r>
            <a:endParaRPr lang="en-US" dirty="0"/>
          </a:p>
        </p:txBody>
      </p:sp>
      <p:pic>
        <p:nvPicPr>
          <p:cNvPr id="1032" name="Picture 8" descr="Country road, dirt track trough rural landscape, England, UK | Windows  Spotlight Images">
            <a:extLst>
              <a:ext uri="{FF2B5EF4-FFF2-40B4-BE49-F238E27FC236}">
                <a16:creationId xmlns:a16="http://schemas.microsoft.com/office/drawing/2014/main" id="{0A86E340-B88C-D9D0-CE3B-8DAEE5283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027" y="3849623"/>
            <a:ext cx="4007836" cy="225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2D7CA0-035D-1710-9398-A92D3D0ABA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997" t="7365" r="5126" b="21202"/>
          <a:stretch/>
        </p:blipFill>
        <p:spPr>
          <a:xfrm>
            <a:off x="4216784" y="1013561"/>
            <a:ext cx="3769148" cy="24469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3052FB-73A4-1B66-40F7-265EBEE82CD0}"/>
              </a:ext>
            </a:extLst>
          </p:cNvPr>
          <p:cNvSpPr/>
          <p:nvPr/>
        </p:nvSpPr>
        <p:spPr>
          <a:xfrm>
            <a:off x="5607701" y="1017544"/>
            <a:ext cx="1037587" cy="394885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cs typeface="Arial"/>
              </a:rPr>
              <a:t>Hamlet</a:t>
            </a:r>
            <a:endParaRPr lang="en-US" dirty="0"/>
          </a:p>
        </p:txBody>
      </p:sp>
      <p:pic>
        <p:nvPicPr>
          <p:cNvPr id="1034" name="Picture 10" descr="The prettiest streets in Britain">
            <a:extLst>
              <a:ext uri="{FF2B5EF4-FFF2-40B4-BE49-F238E27FC236}">
                <a16:creationId xmlns:a16="http://schemas.microsoft.com/office/drawing/2014/main" id="{D5758A4D-A601-62A9-B75D-7EFD56CBA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027" y="996826"/>
            <a:ext cx="3946982" cy="246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A152659-DE03-1AEA-D1DF-D9708B141761}"/>
              </a:ext>
            </a:extLst>
          </p:cNvPr>
          <p:cNvCxnSpPr>
            <a:cxnSpLocks/>
          </p:cNvCxnSpPr>
          <p:nvPr/>
        </p:nvCxnSpPr>
        <p:spPr>
          <a:xfrm>
            <a:off x="4121426" y="3672409"/>
            <a:ext cx="7980572" cy="0"/>
          </a:xfrm>
          <a:prstGeom prst="line">
            <a:avLst/>
          </a:prstGeom>
          <a:ln w="9525">
            <a:solidFill>
              <a:srgbClr val="1A45D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642C147-EE9F-BAA2-84F8-9BFD3C383D34}"/>
              </a:ext>
            </a:extLst>
          </p:cNvPr>
          <p:cNvSpPr/>
          <p:nvPr/>
        </p:nvSpPr>
        <p:spPr>
          <a:xfrm>
            <a:off x="5710518" y="1918447"/>
            <a:ext cx="484094" cy="1792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30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62969D-7FCA-D088-F1F7-28F0D528F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Rural?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7C3D4C-2873-7B4D-A040-1DE8EB1E1394}"/>
              </a:ext>
            </a:extLst>
          </p:cNvPr>
          <p:cNvGrpSpPr/>
          <p:nvPr/>
        </p:nvGrpSpPr>
        <p:grpSpPr>
          <a:xfrm>
            <a:off x="883359" y="1527321"/>
            <a:ext cx="2628900" cy="4856230"/>
            <a:chOff x="6610621" y="89975"/>
            <a:chExt cx="3542722" cy="6551070"/>
          </a:xfrm>
        </p:grpSpPr>
        <p:pic>
          <p:nvPicPr>
            <p:cNvPr id="5" name="Picture 4" descr="UPD BT Extends the UK Coverage of its Long Reach BET 2Mbps Rural ...">
              <a:extLst>
                <a:ext uri="{FF2B5EF4-FFF2-40B4-BE49-F238E27FC236}">
                  <a16:creationId xmlns:a16="http://schemas.microsoft.com/office/drawing/2014/main" id="{0973B6B3-95B2-3AD0-041B-7C3634DA4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10621" y="89975"/>
              <a:ext cx="3542722" cy="655107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4B7BC4-049D-BCAC-731D-268323C01397}"/>
                </a:ext>
              </a:extLst>
            </p:cNvPr>
            <p:cNvSpPr/>
            <p:nvPr/>
          </p:nvSpPr>
          <p:spPr>
            <a:xfrm>
              <a:off x="8913181" y="1075736"/>
              <a:ext cx="1240162" cy="21217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F038560-6AD5-BBF6-A4B9-412F7ED10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99" y="1185281"/>
            <a:ext cx="2040224" cy="6818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941261-AC41-0261-0973-8A4B1EE74F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195" r="15354"/>
          <a:stretch/>
        </p:blipFill>
        <p:spPr>
          <a:xfrm>
            <a:off x="3898117" y="685158"/>
            <a:ext cx="4135582" cy="2643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947B4-5B09-3848-8CBE-8B6536CDE8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12" r="19777"/>
          <a:stretch/>
        </p:blipFill>
        <p:spPr>
          <a:xfrm>
            <a:off x="3900630" y="3782071"/>
            <a:ext cx="4135582" cy="2624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386E7F-78E0-845B-6247-9EF9E29DBE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2779" y="732885"/>
            <a:ext cx="3748173" cy="2596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Content Placeholder 21" descr="A car on a road&#10;&#10;AI-generated content may be incorrect.">
            <a:extLst>
              <a:ext uri="{FF2B5EF4-FFF2-40B4-BE49-F238E27FC236}">
                <a16:creationId xmlns:a16="http://schemas.microsoft.com/office/drawing/2014/main" id="{19F62F20-8276-2C7F-D121-F0C8258DF1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7"/>
          <a:stretch>
            <a:fillRect/>
          </a:stretch>
        </p:blipFill>
        <p:spPr>
          <a:xfrm rot="5400000">
            <a:off x="8780271" y="4104231"/>
            <a:ext cx="2614092" cy="1960569"/>
          </a:xfrm>
          <a:prstGeom prst="rect">
            <a:avLst/>
          </a:prstGeom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3052FB-73A4-1B66-40F7-265EBEE82CD0}"/>
              </a:ext>
            </a:extLst>
          </p:cNvPr>
          <p:cNvSpPr/>
          <p:nvPr/>
        </p:nvSpPr>
        <p:spPr>
          <a:xfrm>
            <a:off x="5359133" y="709887"/>
            <a:ext cx="1037587" cy="394885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>
                <a:solidFill>
                  <a:schemeClr val="bg1">
                    <a:lumMod val="95000"/>
                  </a:schemeClr>
                </a:solidFill>
                <a:cs typeface="Arial"/>
              </a:rPr>
              <a:t>Hamlet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CD74A0-03DB-BA1E-1F72-DF79748E9F01}"/>
              </a:ext>
            </a:extLst>
          </p:cNvPr>
          <p:cNvSpPr/>
          <p:nvPr/>
        </p:nvSpPr>
        <p:spPr>
          <a:xfrm>
            <a:off x="5254353" y="3800617"/>
            <a:ext cx="1963381" cy="366400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US">
                <a:solidFill>
                  <a:schemeClr val="bg1">
                    <a:lumMod val="95000"/>
                  </a:schemeClr>
                </a:solidFill>
                <a:cs typeface="Arial"/>
              </a:rPr>
              <a:t>Distributed Rural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64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EC1E7CE-7973-8F75-9A80-6E3ED8A58DB2}"/>
              </a:ext>
            </a:extLst>
          </p:cNvPr>
          <p:cNvSpPr/>
          <p:nvPr/>
        </p:nvSpPr>
        <p:spPr>
          <a:xfrm>
            <a:off x="0" y="5195068"/>
            <a:ext cx="5494339" cy="1089288"/>
          </a:xfrm>
          <a:prstGeom prst="rect">
            <a:avLst/>
          </a:prstGeom>
          <a:ln>
            <a:solidFill>
              <a:srgbClr val="1A45D7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49119-D89A-27A5-730C-2183B4F09999}"/>
              </a:ext>
            </a:extLst>
          </p:cNvPr>
          <p:cNvSpPr/>
          <p:nvPr/>
        </p:nvSpPr>
        <p:spPr>
          <a:xfrm>
            <a:off x="-1" y="3965965"/>
            <a:ext cx="5494339" cy="1089288"/>
          </a:xfrm>
          <a:prstGeom prst="rect">
            <a:avLst/>
          </a:prstGeom>
          <a:ln>
            <a:solidFill>
              <a:srgbClr val="1A45D7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F2BEBA-03EB-2C93-3AEB-90D494A282FE}"/>
              </a:ext>
            </a:extLst>
          </p:cNvPr>
          <p:cNvSpPr/>
          <p:nvPr/>
        </p:nvSpPr>
        <p:spPr>
          <a:xfrm>
            <a:off x="-6626" y="2741536"/>
            <a:ext cx="5494339" cy="1089288"/>
          </a:xfrm>
          <a:prstGeom prst="rect">
            <a:avLst/>
          </a:prstGeom>
          <a:ln>
            <a:solidFill>
              <a:srgbClr val="1A45D7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0E7084-7BC8-C345-F051-C7DFD86D5477}"/>
              </a:ext>
            </a:extLst>
          </p:cNvPr>
          <p:cNvSpPr/>
          <p:nvPr/>
        </p:nvSpPr>
        <p:spPr>
          <a:xfrm>
            <a:off x="0" y="1517108"/>
            <a:ext cx="5494339" cy="1089288"/>
          </a:xfrm>
          <a:prstGeom prst="rect">
            <a:avLst/>
          </a:prstGeom>
          <a:ln>
            <a:solidFill>
              <a:srgbClr val="1A45D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B3527C-3EAF-6F41-B04E-CEEE548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Challenges Deploying in Hard-to-Reach Areas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DEB489-5FDF-0474-E485-324ED49C7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738" y="1316127"/>
            <a:ext cx="8119520" cy="5015280"/>
          </a:xfr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2000" tIns="144000" rIns="144000" bIns="14400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1800" b="1">
                <a:solidFill>
                  <a:schemeClr val="tx2"/>
                </a:solidFill>
              </a:rPr>
              <a:t>Distance from Exchange/POP</a:t>
            </a:r>
            <a:endParaRPr lang="en-US" sz="1800" b="1">
              <a:solidFill>
                <a:schemeClr val="tx2"/>
              </a:solidFill>
              <a:cs typeface="Arial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sz="1400">
                <a:solidFill>
                  <a:srgbClr val="000000"/>
                </a:solidFill>
              </a:rPr>
              <a:t>Long distances increase time to deploy, total materials used which increases cost</a:t>
            </a:r>
            <a:endParaRPr lang="en-US" sz="140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endParaRPr lang="en-US" sz="140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rgbClr val="1A45D7"/>
              </a:buClr>
              <a:buFont typeface="Wingdings" panose="05000000000000000000" pitchFamily="2" charset="2"/>
              <a:buChar char="§"/>
              <a:defRPr/>
            </a:pPr>
            <a:endParaRPr lang="en-US" sz="1400">
              <a:solidFill>
                <a:srgbClr val="000000"/>
              </a:solidFill>
              <a:cs typeface="Arial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defRPr/>
            </a:pPr>
            <a:endParaRPr lang="en-US" sz="1400">
              <a:solidFill>
                <a:srgbClr val="000000"/>
              </a:solidFill>
              <a:cs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8757FC-4244-61F3-31EA-EB4893F8C136}"/>
              </a:ext>
            </a:extLst>
          </p:cNvPr>
          <p:cNvGrpSpPr/>
          <p:nvPr/>
        </p:nvGrpSpPr>
        <p:grpSpPr>
          <a:xfrm>
            <a:off x="9609801" y="571501"/>
            <a:ext cx="2483638" cy="6046528"/>
            <a:chOff x="9224152" y="861131"/>
            <a:chExt cx="2154911" cy="575689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EDB45F-9BF0-57EE-EA41-D7500738FC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122"/>
            <a:stretch/>
          </p:blipFill>
          <p:spPr>
            <a:xfrm>
              <a:off x="9230284" y="861131"/>
              <a:ext cx="2148779" cy="137974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CDD4F7C-3309-E2BB-364B-261702B1E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27378" y="3679444"/>
              <a:ext cx="2148780" cy="1450666"/>
            </a:xfrm>
            <a:prstGeom prst="rect">
              <a:avLst/>
            </a:prstGeom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8254C939-E75F-326E-79F3-374B8225C5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30284" y="2269398"/>
              <a:ext cx="2148779" cy="1379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Gigaclear Bring 1Gbps Full Fibre to 4 ...">
              <a:extLst>
                <a:ext uri="{FF2B5EF4-FFF2-40B4-BE49-F238E27FC236}">
                  <a16:creationId xmlns:a16="http://schemas.microsoft.com/office/drawing/2014/main" id="{E925D6DE-CAF7-CAD6-1720-41758A1E8C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57"/>
            <a:stretch/>
          </p:blipFill>
          <p:spPr bwMode="auto">
            <a:xfrm>
              <a:off x="9224152" y="5167362"/>
              <a:ext cx="2152005" cy="1450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FE44F-78ED-5CAD-5094-95A4697DC113}"/>
              </a:ext>
            </a:extLst>
          </p:cNvPr>
          <p:cNvSpPr txBox="1">
            <a:spLocks/>
          </p:cNvSpPr>
          <p:nvPr/>
        </p:nvSpPr>
        <p:spPr>
          <a:xfrm>
            <a:off x="11558016" y="6519672"/>
            <a:ext cx="409575" cy="341078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B179-F8D5-C345-885D-36A3B3A5167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C86F939C-C3A0-A732-5F02-6B0E4EEAA873}"/>
              </a:ext>
            </a:extLst>
          </p:cNvPr>
          <p:cNvSpPr txBox="1">
            <a:spLocks/>
          </p:cNvSpPr>
          <p:nvPr/>
        </p:nvSpPr>
        <p:spPr>
          <a:xfrm>
            <a:off x="482601" y="2494299"/>
            <a:ext cx="8109751" cy="153743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252000" tIns="144000" rIns="144000" bIns="144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31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74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20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1800" b="1">
                <a:solidFill>
                  <a:schemeClr val="tx2"/>
                </a:solidFill>
              </a:rPr>
              <a:t>Infrastructure Limitations</a:t>
            </a:r>
            <a:endParaRPr lang="en-US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sz="1400">
                <a:solidFill>
                  <a:srgbClr val="000000"/>
                </a:solidFill>
              </a:rPr>
              <a:t>Less existing infrastructure e.g., footway boxes and poles  - shared user permissions</a:t>
            </a:r>
            <a:endParaRPr lang="en-US" sz="140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sz="1400">
                <a:solidFill>
                  <a:srgbClr val="000000"/>
                </a:solidFill>
              </a:rPr>
              <a:t>Potential risk for congestion with future overbuild</a:t>
            </a:r>
            <a:endParaRPr lang="en-US" sz="140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rgbClr val="1A45D7"/>
              </a:buClr>
              <a:buFont typeface="Wingdings" panose="05000000000000000000" pitchFamily="2" charset="2"/>
              <a:buChar char="§"/>
              <a:defRPr/>
            </a:pPr>
            <a:endParaRPr lang="en-US" sz="1400">
              <a:solidFill>
                <a:srgbClr val="000000"/>
              </a:solidFill>
              <a:cs typeface="Arial"/>
            </a:endParaRP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767EEAD3-ED56-C73A-F677-7F18B201C4DC}"/>
              </a:ext>
            </a:extLst>
          </p:cNvPr>
          <p:cNvSpPr txBox="1">
            <a:spLocks/>
          </p:cNvSpPr>
          <p:nvPr/>
        </p:nvSpPr>
        <p:spPr>
          <a:xfrm>
            <a:off x="472830" y="3783836"/>
            <a:ext cx="8109751" cy="153743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252000" tIns="144000" rIns="144000" bIns="144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31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74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20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1800" b="1">
                <a:solidFill>
                  <a:schemeClr val="tx2"/>
                </a:solidFill>
              </a:rPr>
              <a:t>Environmental &amp;  Regulatory Issues</a:t>
            </a:r>
            <a:endParaRPr lang="en-US" sz="180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sz="1400">
                <a:solidFill>
                  <a:srgbClr val="000000"/>
                </a:solidFill>
              </a:rPr>
              <a:t>Challenging terrain complicates installation – OH + UG transitions</a:t>
            </a:r>
            <a:endParaRPr lang="en-US" sz="140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US" sz="1400">
                <a:solidFill>
                  <a:srgbClr val="000000"/>
                </a:solidFill>
              </a:rPr>
              <a:t>Obtaining permits is time-consuming due to strict regulations</a:t>
            </a:r>
            <a:endParaRPr lang="en-US" sz="140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rgbClr val="1A45D7"/>
              </a:buClr>
              <a:buFont typeface="Wingdings" panose="05000000000000000000" pitchFamily="2" charset="2"/>
              <a:buChar char="§"/>
              <a:defRPr/>
            </a:pPr>
            <a:endParaRPr lang="en-US" sz="1400">
              <a:solidFill>
                <a:srgbClr val="000000"/>
              </a:solidFill>
              <a:cs typeface="Arial"/>
            </a:endParaRP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76C587B1-1E56-0FFB-FEC5-F04AF60D1CEB}"/>
              </a:ext>
            </a:extLst>
          </p:cNvPr>
          <p:cNvSpPr txBox="1">
            <a:spLocks/>
          </p:cNvSpPr>
          <p:nvPr/>
        </p:nvSpPr>
        <p:spPr>
          <a:xfrm>
            <a:off x="472830" y="5073373"/>
            <a:ext cx="8158597" cy="132251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252000" tIns="144000" rIns="144000" bIns="144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31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74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20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  <a:buFontTx/>
              <a:defRPr/>
            </a:pPr>
            <a:r>
              <a:rPr lang="en-US" sz="1800" b="1">
                <a:solidFill>
                  <a:schemeClr val="tx2"/>
                </a:solidFill>
              </a:rPr>
              <a:t>Maintenance Challenges</a:t>
            </a:r>
            <a:endParaRPr lang="en-US" sz="1800" b="1">
              <a:solidFill>
                <a:schemeClr val="tx2"/>
              </a:solidFill>
              <a:cs typeface="Arial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en-GB" sz="1400">
                <a:solidFill>
                  <a:srgbClr val="000000"/>
                </a:solidFill>
              </a:rPr>
              <a:t>Fibre</a:t>
            </a:r>
            <a:r>
              <a:rPr lang="en-US" sz="1400">
                <a:solidFill>
                  <a:srgbClr val="000000"/>
                </a:solidFill>
              </a:rPr>
              <a:t> maintenance in hard-to-reach areas is more difficult and costly</a:t>
            </a:r>
            <a:endParaRPr lang="en-US" sz="1400">
              <a:solidFill>
                <a:srgbClr val="000000"/>
              </a:solidFill>
              <a:cs typeface="Arial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defRPr/>
            </a:pPr>
            <a:endParaRPr lang="en-US" sz="14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751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3BDB55-856D-E821-C56B-73B9C743A173}"/>
              </a:ext>
            </a:extLst>
          </p:cNvPr>
          <p:cNvSpPr/>
          <p:nvPr/>
        </p:nvSpPr>
        <p:spPr>
          <a:xfrm>
            <a:off x="8745415" y="6156569"/>
            <a:ext cx="2692400" cy="5431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1" name="Picture 140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829" y="4837517"/>
            <a:ext cx="1238388" cy="731520"/>
          </a:xfrm>
          <a:prstGeom prst="rect">
            <a:avLst/>
          </a:prstGeom>
        </p:spPr>
      </p:pic>
      <p:sp>
        <p:nvSpPr>
          <p:cNvPr id="33" name="Line 59">
            <a:extLst>
              <a:ext uri="{FF2B5EF4-FFF2-40B4-BE49-F238E27FC236}">
                <a16:creationId xmlns:a16="http://schemas.microsoft.com/office/drawing/2014/main" id="{B6E1E593-F212-4BBB-9897-04D22A56EC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8910" y="1003729"/>
            <a:ext cx="7175121" cy="5744767"/>
          </a:xfrm>
          <a:prstGeom prst="line">
            <a:avLst/>
          </a:prstGeom>
          <a:noFill/>
          <a:ln w="15557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12" tIns="60956" rIns="121912" bIns="60956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34" name="Line 59">
            <a:extLst>
              <a:ext uri="{FF2B5EF4-FFF2-40B4-BE49-F238E27FC236}">
                <a16:creationId xmlns:a16="http://schemas.microsoft.com/office/drawing/2014/main" id="{4CD16AA5-299F-4BC3-9B35-9F46B7D6085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" y="3017954"/>
            <a:ext cx="12191996" cy="2917933"/>
          </a:xfrm>
          <a:prstGeom prst="line">
            <a:avLst/>
          </a:prstGeom>
          <a:noFill/>
          <a:ln w="15557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12" tIns="60956" rIns="121912" bIns="60956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864891C-8A95-475A-8658-3082E7C1F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8" t="28675" r="8751" b="25799"/>
          <a:stretch/>
        </p:blipFill>
        <p:spPr>
          <a:xfrm rot="11465398" flipH="1" flipV="1">
            <a:off x="398751" y="3250557"/>
            <a:ext cx="503175" cy="18747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A7E101F-DA07-42C7-965D-680D6477F4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2643" y="2599125"/>
            <a:ext cx="816613" cy="182167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09CF7C1-456A-4EF8-80D3-391D65DE4D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571" y="1479761"/>
            <a:ext cx="816613" cy="182167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F9A5F9A-8069-43A8-827F-3B962359D7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70847" y="3738849"/>
            <a:ext cx="816613" cy="182167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F819C49-6DA2-494C-AD84-11B2774399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690229" y="5479392"/>
            <a:ext cx="392315" cy="1218053"/>
          </a:xfrm>
          <a:prstGeom prst="rect">
            <a:avLst/>
          </a:prstGeom>
        </p:spPr>
      </p:pic>
      <p:pic>
        <p:nvPicPr>
          <p:cNvPr id="47" name="Picture 105">
            <a:extLst>
              <a:ext uri="{FF2B5EF4-FFF2-40B4-BE49-F238E27FC236}">
                <a16:creationId xmlns:a16="http://schemas.microsoft.com/office/drawing/2014/main" id="{BFA22DB9-48BC-42E9-81F8-460A28ECE0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242">
            <a:off x="4667405" y="3367316"/>
            <a:ext cx="2853211" cy="95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05">
            <a:extLst>
              <a:ext uri="{FF2B5EF4-FFF2-40B4-BE49-F238E27FC236}">
                <a16:creationId xmlns:a16="http://schemas.microsoft.com/office/drawing/2014/main" id="{91155655-0030-41E2-AFF1-DCAF862CEE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7331">
            <a:off x="6840817" y="4176085"/>
            <a:ext cx="2431593" cy="81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05">
            <a:extLst>
              <a:ext uri="{FF2B5EF4-FFF2-40B4-BE49-F238E27FC236}">
                <a16:creationId xmlns:a16="http://schemas.microsoft.com/office/drawing/2014/main" id="{059451FB-E0BF-45C8-BBF2-911CD6B986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" r="-1"/>
          <a:stretch/>
        </p:blipFill>
        <p:spPr bwMode="auto">
          <a:xfrm>
            <a:off x="3979519" y="4388902"/>
            <a:ext cx="2187915" cy="73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22">
            <a:extLst>
              <a:ext uri="{FF2B5EF4-FFF2-40B4-BE49-F238E27FC236}">
                <a16:creationId xmlns:a16="http://schemas.microsoft.com/office/drawing/2014/main" id="{0ED441BE-1584-4D94-BD4E-5824DABD5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00" y="6110506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FBDE0112-18D7-4428-B049-F16BA39B1BD2}"/>
              </a:ext>
            </a:extLst>
          </p:cNvPr>
          <p:cNvGrpSpPr/>
          <p:nvPr/>
        </p:nvGrpSpPr>
        <p:grpSpPr>
          <a:xfrm>
            <a:off x="184168" y="2850323"/>
            <a:ext cx="938877" cy="626155"/>
            <a:chOff x="473715" y="2529486"/>
            <a:chExt cx="553428" cy="39295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46FD376F-F2A6-43C8-9238-F33D90A8D5D1}"/>
                </a:ext>
              </a:extLst>
            </p:cNvPr>
            <p:cNvCxnSpPr/>
            <p:nvPr/>
          </p:nvCxnSpPr>
          <p:spPr>
            <a:xfrm>
              <a:off x="704850" y="2529486"/>
              <a:ext cx="322293" cy="7764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ACBF18C-0399-4455-B0F9-F97C9619B88E}"/>
                </a:ext>
              </a:extLst>
            </p:cNvPr>
            <p:cNvCxnSpPr/>
            <p:nvPr/>
          </p:nvCxnSpPr>
          <p:spPr>
            <a:xfrm flipH="1">
              <a:off x="473715" y="2529486"/>
              <a:ext cx="231135" cy="50844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59AD6E6-556A-4A27-92A3-3B21D227E391}"/>
                </a:ext>
              </a:extLst>
            </p:cNvPr>
            <p:cNvCxnSpPr/>
            <p:nvPr/>
          </p:nvCxnSpPr>
          <p:spPr>
            <a:xfrm>
              <a:off x="473715" y="2580330"/>
              <a:ext cx="306230" cy="8087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E4B81F0-EB04-469A-9BDC-C0C6F5FD446F}"/>
                </a:ext>
              </a:extLst>
            </p:cNvPr>
            <p:cNvCxnSpPr/>
            <p:nvPr/>
          </p:nvCxnSpPr>
          <p:spPr>
            <a:xfrm flipV="1">
              <a:off x="779945" y="2607134"/>
              <a:ext cx="246927" cy="54066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BDD4C52-D50E-4078-8D6C-197235167208}"/>
                </a:ext>
              </a:extLst>
            </p:cNvPr>
            <p:cNvCxnSpPr/>
            <p:nvPr/>
          </p:nvCxnSpPr>
          <p:spPr>
            <a:xfrm>
              <a:off x="779945" y="2661200"/>
              <a:ext cx="0" cy="26123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6588060-6189-46C5-B74E-E76FBF930561}"/>
                </a:ext>
              </a:extLst>
            </p:cNvPr>
            <p:cNvCxnSpPr/>
            <p:nvPr/>
          </p:nvCxnSpPr>
          <p:spPr>
            <a:xfrm>
              <a:off x="704850" y="2529486"/>
              <a:ext cx="0" cy="228732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013EC2C-9BA5-456B-955D-C5D4BAF2A873}"/>
                </a:ext>
              </a:extLst>
            </p:cNvPr>
            <p:cNvCxnSpPr/>
            <p:nvPr/>
          </p:nvCxnSpPr>
          <p:spPr>
            <a:xfrm>
              <a:off x="473715" y="2580330"/>
              <a:ext cx="0" cy="24383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7C0DDDA-3B18-4741-98B5-98A6404B31A0}"/>
                </a:ext>
              </a:extLst>
            </p:cNvPr>
            <p:cNvCxnSpPr/>
            <p:nvPr/>
          </p:nvCxnSpPr>
          <p:spPr>
            <a:xfrm>
              <a:off x="1020520" y="2602370"/>
              <a:ext cx="0" cy="24096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74E65F3-19CD-4773-91E5-058B7607847D}"/>
                </a:ext>
              </a:extLst>
            </p:cNvPr>
            <p:cNvCxnSpPr/>
            <p:nvPr/>
          </p:nvCxnSpPr>
          <p:spPr>
            <a:xfrm>
              <a:off x="692928" y="2755235"/>
              <a:ext cx="334215" cy="91279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4903ABB-B852-4152-BB53-93A6E327708B}"/>
                </a:ext>
              </a:extLst>
            </p:cNvPr>
            <p:cNvCxnSpPr/>
            <p:nvPr/>
          </p:nvCxnSpPr>
          <p:spPr>
            <a:xfrm flipH="1">
              <a:off x="473715" y="2755235"/>
              <a:ext cx="219214" cy="6892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F4F4507-922C-44D0-ACAC-FBA3C48E335A}"/>
                </a:ext>
              </a:extLst>
            </p:cNvPr>
            <p:cNvCxnSpPr/>
            <p:nvPr/>
          </p:nvCxnSpPr>
          <p:spPr>
            <a:xfrm>
              <a:off x="473715" y="2824163"/>
              <a:ext cx="306230" cy="98275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86D8384-216B-46E2-AF56-F3083A4F0A32}"/>
                </a:ext>
              </a:extLst>
            </p:cNvPr>
            <p:cNvCxnSpPr/>
            <p:nvPr/>
          </p:nvCxnSpPr>
          <p:spPr>
            <a:xfrm flipV="1">
              <a:off x="779945" y="2846515"/>
              <a:ext cx="247198" cy="7592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3B2C9EB2-14C6-431A-B81C-35F878E4262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3094" y="4746493"/>
            <a:ext cx="2454969" cy="88751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C9E803BB-D2D3-422B-81FC-7B6E88E154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3899" y="971495"/>
            <a:ext cx="611948" cy="1501995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15776B04-D872-44A9-BADE-D452E7CCE822}"/>
              </a:ext>
            </a:extLst>
          </p:cNvPr>
          <p:cNvGrpSpPr/>
          <p:nvPr/>
        </p:nvGrpSpPr>
        <p:grpSpPr>
          <a:xfrm>
            <a:off x="6882763" y="3566613"/>
            <a:ext cx="165861" cy="127551"/>
            <a:chOff x="473715" y="2529486"/>
            <a:chExt cx="553428" cy="392952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C1E45742-70FF-476D-BADD-E13994C06615}"/>
                </a:ext>
              </a:extLst>
            </p:cNvPr>
            <p:cNvCxnSpPr/>
            <p:nvPr/>
          </p:nvCxnSpPr>
          <p:spPr>
            <a:xfrm>
              <a:off x="704850" y="2529486"/>
              <a:ext cx="322293" cy="7764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83D8D2A3-DD2E-453C-8246-5E4D5EC623DF}"/>
                </a:ext>
              </a:extLst>
            </p:cNvPr>
            <p:cNvCxnSpPr/>
            <p:nvPr/>
          </p:nvCxnSpPr>
          <p:spPr>
            <a:xfrm flipH="1">
              <a:off x="473715" y="2529486"/>
              <a:ext cx="231135" cy="50844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3C6B2BE-568D-4DC9-AC3C-F7E34F0075A2}"/>
                </a:ext>
              </a:extLst>
            </p:cNvPr>
            <p:cNvCxnSpPr/>
            <p:nvPr/>
          </p:nvCxnSpPr>
          <p:spPr>
            <a:xfrm>
              <a:off x="473715" y="2580330"/>
              <a:ext cx="306230" cy="8087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64A0B7C0-FDE0-49E9-916C-DCA0CDAA7C32}"/>
                </a:ext>
              </a:extLst>
            </p:cNvPr>
            <p:cNvCxnSpPr/>
            <p:nvPr/>
          </p:nvCxnSpPr>
          <p:spPr>
            <a:xfrm flipV="1">
              <a:off x="779945" y="2607134"/>
              <a:ext cx="246927" cy="54066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8BA50AB-C8C4-4146-AD8F-B5ABDDEE0BD2}"/>
                </a:ext>
              </a:extLst>
            </p:cNvPr>
            <p:cNvCxnSpPr/>
            <p:nvPr/>
          </p:nvCxnSpPr>
          <p:spPr>
            <a:xfrm>
              <a:off x="779945" y="2661200"/>
              <a:ext cx="0" cy="26123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AA232CD-ED99-40E9-BBD9-A764538A1237}"/>
                </a:ext>
              </a:extLst>
            </p:cNvPr>
            <p:cNvCxnSpPr/>
            <p:nvPr/>
          </p:nvCxnSpPr>
          <p:spPr>
            <a:xfrm>
              <a:off x="704850" y="2529486"/>
              <a:ext cx="0" cy="228732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FCC1288-2C6D-4D00-97A1-03AA37760050}"/>
                </a:ext>
              </a:extLst>
            </p:cNvPr>
            <p:cNvCxnSpPr/>
            <p:nvPr/>
          </p:nvCxnSpPr>
          <p:spPr>
            <a:xfrm>
              <a:off x="473715" y="2580330"/>
              <a:ext cx="0" cy="24383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9EE093A-9208-4281-BBA4-11BC8A46717E}"/>
                </a:ext>
              </a:extLst>
            </p:cNvPr>
            <p:cNvCxnSpPr/>
            <p:nvPr/>
          </p:nvCxnSpPr>
          <p:spPr>
            <a:xfrm>
              <a:off x="1020520" y="2602370"/>
              <a:ext cx="0" cy="24096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9C2DFF4F-1857-4256-A853-CCAF1218B39D}"/>
                </a:ext>
              </a:extLst>
            </p:cNvPr>
            <p:cNvCxnSpPr/>
            <p:nvPr/>
          </p:nvCxnSpPr>
          <p:spPr>
            <a:xfrm>
              <a:off x="692928" y="2755235"/>
              <a:ext cx="334215" cy="91279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CA986B91-5DF3-4750-BC98-548EED397562}"/>
                </a:ext>
              </a:extLst>
            </p:cNvPr>
            <p:cNvCxnSpPr/>
            <p:nvPr/>
          </p:nvCxnSpPr>
          <p:spPr>
            <a:xfrm flipH="1">
              <a:off x="473715" y="2755235"/>
              <a:ext cx="219214" cy="6892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22226B7-312A-409C-BA09-EAF7C8590FE3}"/>
                </a:ext>
              </a:extLst>
            </p:cNvPr>
            <p:cNvCxnSpPr/>
            <p:nvPr/>
          </p:nvCxnSpPr>
          <p:spPr>
            <a:xfrm>
              <a:off x="473715" y="2824163"/>
              <a:ext cx="306230" cy="98275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208BB16-F930-4161-82A7-F2A596541B3E}"/>
                </a:ext>
              </a:extLst>
            </p:cNvPr>
            <p:cNvCxnSpPr/>
            <p:nvPr/>
          </p:nvCxnSpPr>
          <p:spPr>
            <a:xfrm flipV="1">
              <a:off x="779945" y="2846515"/>
              <a:ext cx="247198" cy="7592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Freeform 210">
            <a:extLst>
              <a:ext uri="{FF2B5EF4-FFF2-40B4-BE49-F238E27FC236}">
                <a16:creationId xmlns:a16="http://schemas.microsoft.com/office/drawing/2014/main" id="{C5FDEAF1-E18B-443F-A888-B0D96119001A}"/>
              </a:ext>
            </a:extLst>
          </p:cNvPr>
          <p:cNvSpPr/>
          <p:nvPr/>
        </p:nvSpPr>
        <p:spPr>
          <a:xfrm rot="18904644">
            <a:off x="5822937" y="2397357"/>
            <a:ext cx="2027025" cy="1219095"/>
          </a:xfrm>
          <a:custGeom>
            <a:avLst/>
            <a:gdLst>
              <a:gd name="connsiteX0" fmla="*/ 0 w 1531327"/>
              <a:gd name="connsiteY0" fmla="*/ 7327 h 54323"/>
              <a:gd name="connsiteX1" fmla="*/ 256442 w 1531327"/>
              <a:gd name="connsiteY1" fmla="*/ 43962 h 54323"/>
              <a:gd name="connsiteX2" fmla="*/ 1121019 w 1531327"/>
              <a:gd name="connsiteY2" fmla="*/ 51288 h 54323"/>
              <a:gd name="connsiteX3" fmla="*/ 1531327 w 1531327"/>
              <a:gd name="connsiteY3" fmla="*/ 0 h 54323"/>
              <a:gd name="connsiteX0" fmla="*/ 0 w 1531327"/>
              <a:gd name="connsiteY0" fmla="*/ 7327 h 48756"/>
              <a:gd name="connsiteX1" fmla="*/ 256442 w 1531327"/>
              <a:gd name="connsiteY1" fmla="*/ 43962 h 48756"/>
              <a:gd name="connsiteX2" fmla="*/ 1046116 w 1531327"/>
              <a:gd name="connsiteY2" fmla="*/ 43528 h 48756"/>
              <a:gd name="connsiteX3" fmla="*/ 1531327 w 1531327"/>
              <a:gd name="connsiteY3" fmla="*/ 0 h 48756"/>
              <a:gd name="connsiteX0" fmla="*/ 0 w 1531327"/>
              <a:gd name="connsiteY0" fmla="*/ 7327 h 47554"/>
              <a:gd name="connsiteX1" fmla="*/ 256442 w 1531327"/>
              <a:gd name="connsiteY1" fmla="*/ 43962 h 47554"/>
              <a:gd name="connsiteX2" fmla="*/ 1046116 w 1531327"/>
              <a:gd name="connsiteY2" fmla="*/ 43528 h 47554"/>
              <a:gd name="connsiteX3" fmla="*/ 1531327 w 1531327"/>
              <a:gd name="connsiteY3" fmla="*/ 0 h 47554"/>
              <a:gd name="connsiteX0" fmla="*/ 0 w 1531327"/>
              <a:gd name="connsiteY0" fmla="*/ 7327 h 49492"/>
              <a:gd name="connsiteX1" fmla="*/ 256442 w 1531327"/>
              <a:gd name="connsiteY1" fmla="*/ 43962 h 49492"/>
              <a:gd name="connsiteX2" fmla="*/ 1082678 w 1531327"/>
              <a:gd name="connsiteY2" fmla="*/ 46947 h 49492"/>
              <a:gd name="connsiteX3" fmla="*/ 1531327 w 1531327"/>
              <a:gd name="connsiteY3" fmla="*/ 0 h 49492"/>
              <a:gd name="connsiteX0" fmla="*/ 0 w 1543699"/>
              <a:gd name="connsiteY0" fmla="*/ 0 h 42165"/>
              <a:gd name="connsiteX1" fmla="*/ 256442 w 1543699"/>
              <a:gd name="connsiteY1" fmla="*/ 36635 h 42165"/>
              <a:gd name="connsiteX2" fmla="*/ 1082678 w 1543699"/>
              <a:gd name="connsiteY2" fmla="*/ 39620 h 42165"/>
              <a:gd name="connsiteX3" fmla="*/ 1543699 w 1543699"/>
              <a:gd name="connsiteY3" fmla="*/ 15708 h 42165"/>
              <a:gd name="connsiteX0" fmla="*/ 0 w 1560194"/>
              <a:gd name="connsiteY0" fmla="*/ 0 h 44803"/>
              <a:gd name="connsiteX1" fmla="*/ 256442 w 1560194"/>
              <a:gd name="connsiteY1" fmla="*/ 36635 h 44803"/>
              <a:gd name="connsiteX2" fmla="*/ 1082678 w 1560194"/>
              <a:gd name="connsiteY2" fmla="*/ 39620 h 44803"/>
              <a:gd name="connsiteX3" fmla="*/ 1560194 w 1560194"/>
              <a:gd name="connsiteY3" fmla="*/ 34555 h 44803"/>
              <a:gd name="connsiteX0" fmla="*/ 0 w 1531328"/>
              <a:gd name="connsiteY0" fmla="*/ 0 h 42165"/>
              <a:gd name="connsiteX1" fmla="*/ 256442 w 1531328"/>
              <a:gd name="connsiteY1" fmla="*/ 36635 h 42165"/>
              <a:gd name="connsiteX2" fmla="*/ 1082678 w 1531328"/>
              <a:gd name="connsiteY2" fmla="*/ 39620 h 42165"/>
              <a:gd name="connsiteX3" fmla="*/ 1531328 w 1531328"/>
              <a:gd name="connsiteY3" fmla="*/ 15709 h 42165"/>
              <a:gd name="connsiteX0" fmla="*/ 0 w 1592258"/>
              <a:gd name="connsiteY0" fmla="*/ 51189 h 93354"/>
              <a:gd name="connsiteX1" fmla="*/ 256442 w 1592258"/>
              <a:gd name="connsiteY1" fmla="*/ 87824 h 93354"/>
              <a:gd name="connsiteX2" fmla="*/ 1082678 w 1592258"/>
              <a:gd name="connsiteY2" fmla="*/ 90809 h 93354"/>
              <a:gd name="connsiteX3" fmla="*/ 1592258 w 1592258"/>
              <a:gd name="connsiteY3" fmla="*/ 0 h 93354"/>
              <a:gd name="connsiteX0" fmla="*/ 0 w 1592258"/>
              <a:gd name="connsiteY0" fmla="*/ 51189 h 93354"/>
              <a:gd name="connsiteX1" fmla="*/ 256442 w 1592258"/>
              <a:gd name="connsiteY1" fmla="*/ 87824 h 93354"/>
              <a:gd name="connsiteX2" fmla="*/ 1082678 w 1592258"/>
              <a:gd name="connsiteY2" fmla="*/ 90809 h 93354"/>
              <a:gd name="connsiteX3" fmla="*/ 1592258 w 1592258"/>
              <a:gd name="connsiteY3" fmla="*/ 0 h 93354"/>
              <a:gd name="connsiteX0" fmla="*/ 0 w 1592258"/>
              <a:gd name="connsiteY0" fmla="*/ 51189 h 91536"/>
              <a:gd name="connsiteX1" fmla="*/ 255852 w 1592258"/>
              <a:gd name="connsiteY1" fmla="*/ 75327 h 91536"/>
              <a:gd name="connsiteX2" fmla="*/ 1082678 w 1592258"/>
              <a:gd name="connsiteY2" fmla="*/ 90809 h 91536"/>
              <a:gd name="connsiteX3" fmla="*/ 1592258 w 1592258"/>
              <a:gd name="connsiteY3" fmla="*/ 0 h 91536"/>
              <a:gd name="connsiteX0" fmla="*/ 0 w 1592258"/>
              <a:gd name="connsiteY0" fmla="*/ 51189 h 75327"/>
              <a:gd name="connsiteX1" fmla="*/ 255852 w 1592258"/>
              <a:gd name="connsiteY1" fmla="*/ 75327 h 75327"/>
              <a:gd name="connsiteX2" fmla="*/ 1104875 w 1592258"/>
              <a:gd name="connsiteY2" fmla="*/ 69172 h 75327"/>
              <a:gd name="connsiteX3" fmla="*/ 1592258 w 1592258"/>
              <a:gd name="connsiteY3" fmla="*/ 0 h 75327"/>
              <a:gd name="connsiteX0" fmla="*/ 0 w 2807059"/>
              <a:gd name="connsiteY0" fmla="*/ 51189 h 551456"/>
              <a:gd name="connsiteX1" fmla="*/ 255852 w 2807059"/>
              <a:gd name="connsiteY1" fmla="*/ 75327 h 551456"/>
              <a:gd name="connsiteX2" fmla="*/ 1104875 w 2807059"/>
              <a:gd name="connsiteY2" fmla="*/ 69172 h 551456"/>
              <a:gd name="connsiteX3" fmla="*/ 2803392 w 2807059"/>
              <a:gd name="connsiteY3" fmla="*/ 551262 h 551456"/>
              <a:gd name="connsiteX4" fmla="*/ 1592258 w 2807059"/>
              <a:gd name="connsiteY4" fmla="*/ 0 h 551456"/>
              <a:gd name="connsiteX0" fmla="*/ 0 w 2807059"/>
              <a:gd name="connsiteY0" fmla="*/ 51189 h 551456"/>
              <a:gd name="connsiteX1" fmla="*/ 202193 w 2807059"/>
              <a:gd name="connsiteY1" fmla="*/ 223708 h 551456"/>
              <a:gd name="connsiteX2" fmla="*/ 1104875 w 2807059"/>
              <a:gd name="connsiteY2" fmla="*/ 69172 h 551456"/>
              <a:gd name="connsiteX3" fmla="*/ 2803392 w 2807059"/>
              <a:gd name="connsiteY3" fmla="*/ 551262 h 551456"/>
              <a:gd name="connsiteX4" fmla="*/ 1592258 w 2807059"/>
              <a:gd name="connsiteY4" fmla="*/ 0 h 551456"/>
              <a:gd name="connsiteX0" fmla="*/ 0 w 2807059"/>
              <a:gd name="connsiteY0" fmla="*/ 51189 h 551660"/>
              <a:gd name="connsiteX1" fmla="*/ 202193 w 2807059"/>
              <a:gd name="connsiteY1" fmla="*/ 223708 h 551660"/>
              <a:gd name="connsiteX2" fmla="*/ 1100635 w 2807059"/>
              <a:gd name="connsiteY2" fmla="*/ 332035 h 551660"/>
              <a:gd name="connsiteX3" fmla="*/ 2803392 w 2807059"/>
              <a:gd name="connsiteY3" fmla="*/ 551262 h 551660"/>
              <a:gd name="connsiteX4" fmla="*/ 1592258 w 2807059"/>
              <a:gd name="connsiteY4" fmla="*/ 0 h 551660"/>
              <a:gd name="connsiteX0" fmla="*/ 0 w 1886149"/>
              <a:gd name="connsiteY0" fmla="*/ 51189 h 415932"/>
              <a:gd name="connsiteX1" fmla="*/ 202193 w 1886149"/>
              <a:gd name="connsiteY1" fmla="*/ 223708 h 415932"/>
              <a:gd name="connsiteX2" fmla="*/ 1100635 w 1886149"/>
              <a:gd name="connsiteY2" fmla="*/ 332035 h 415932"/>
              <a:gd name="connsiteX3" fmla="*/ 1874388 w 1886149"/>
              <a:gd name="connsiteY3" fmla="*/ 415057 h 415932"/>
              <a:gd name="connsiteX4" fmla="*/ 1592258 w 1886149"/>
              <a:gd name="connsiteY4" fmla="*/ 0 h 415932"/>
              <a:gd name="connsiteX0" fmla="*/ 0 w 1886149"/>
              <a:gd name="connsiteY0" fmla="*/ 51189 h 416343"/>
              <a:gd name="connsiteX1" fmla="*/ 202193 w 1886149"/>
              <a:gd name="connsiteY1" fmla="*/ 223708 h 416343"/>
              <a:gd name="connsiteX2" fmla="*/ 1100635 w 1886149"/>
              <a:gd name="connsiteY2" fmla="*/ 332035 h 416343"/>
              <a:gd name="connsiteX3" fmla="*/ 1874388 w 1886149"/>
              <a:gd name="connsiteY3" fmla="*/ 415057 h 416343"/>
              <a:gd name="connsiteX4" fmla="*/ 1592258 w 1886149"/>
              <a:gd name="connsiteY4" fmla="*/ 0 h 416343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74388 w 2818463"/>
              <a:gd name="connsiteY3" fmla="*/ 363868 h 497625"/>
              <a:gd name="connsiteX4" fmla="*/ 2818463 w 2818463"/>
              <a:gd name="connsiteY4" fmla="*/ 497625 h 497625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81559 w 2818463"/>
              <a:gd name="connsiteY3" fmla="*/ 369110 h 497625"/>
              <a:gd name="connsiteX4" fmla="*/ 2818463 w 2818463"/>
              <a:gd name="connsiteY4" fmla="*/ 497625 h 497625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81559 w 2818463"/>
              <a:gd name="connsiteY3" fmla="*/ 369110 h 497625"/>
              <a:gd name="connsiteX4" fmla="*/ 2818463 w 2818463"/>
              <a:gd name="connsiteY4" fmla="*/ 497625 h 497625"/>
              <a:gd name="connsiteX0" fmla="*/ 0 w 2886646"/>
              <a:gd name="connsiteY0" fmla="*/ 0 h 507589"/>
              <a:gd name="connsiteX1" fmla="*/ 202193 w 2886646"/>
              <a:gd name="connsiteY1" fmla="*/ 172519 h 507589"/>
              <a:gd name="connsiteX2" fmla="*/ 1100635 w 2886646"/>
              <a:gd name="connsiteY2" fmla="*/ 280846 h 507589"/>
              <a:gd name="connsiteX3" fmla="*/ 1881559 w 2886646"/>
              <a:gd name="connsiteY3" fmla="*/ 369110 h 507589"/>
              <a:gd name="connsiteX4" fmla="*/ 2818463 w 2886646"/>
              <a:gd name="connsiteY4" fmla="*/ 497625 h 507589"/>
              <a:gd name="connsiteX5" fmla="*/ 2814184 w 2886646"/>
              <a:gd name="connsiteY5" fmla="*/ 499134 h 507589"/>
              <a:gd name="connsiteX0" fmla="*/ 0 w 4372230"/>
              <a:gd name="connsiteY0" fmla="*/ 0 h 697923"/>
              <a:gd name="connsiteX1" fmla="*/ 202193 w 4372230"/>
              <a:gd name="connsiteY1" fmla="*/ 172519 h 697923"/>
              <a:gd name="connsiteX2" fmla="*/ 1100635 w 4372230"/>
              <a:gd name="connsiteY2" fmla="*/ 280846 h 697923"/>
              <a:gd name="connsiteX3" fmla="*/ 1881559 w 4372230"/>
              <a:gd name="connsiteY3" fmla="*/ 369110 h 697923"/>
              <a:gd name="connsiteX4" fmla="*/ 2818463 w 4372230"/>
              <a:gd name="connsiteY4" fmla="*/ 497625 h 697923"/>
              <a:gd name="connsiteX5" fmla="*/ 4372230 w 4372230"/>
              <a:gd name="connsiteY5" fmla="*/ 697923 h 697923"/>
              <a:gd name="connsiteX0" fmla="*/ 0 w 4377219"/>
              <a:gd name="connsiteY0" fmla="*/ 0 h 687224"/>
              <a:gd name="connsiteX1" fmla="*/ 202193 w 4377219"/>
              <a:gd name="connsiteY1" fmla="*/ 172519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377219"/>
              <a:gd name="connsiteY0" fmla="*/ 0 h 687224"/>
              <a:gd name="connsiteX1" fmla="*/ 170370 w 4377219"/>
              <a:gd name="connsiteY1" fmla="*/ 150358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377219"/>
              <a:gd name="connsiteY0" fmla="*/ 0 h 687224"/>
              <a:gd name="connsiteX1" fmla="*/ 129684 w 4377219"/>
              <a:gd name="connsiteY1" fmla="*/ 147694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319 w 4417092"/>
              <a:gd name="connsiteY3" fmla="*/ 395330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280788 w 4417092"/>
              <a:gd name="connsiteY2" fmla="*/ 485918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280788 w 4417092"/>
              <a:gd name="connsiteY2" fmla="*/ 485918 h 702367"/>
              <a:gd name="connsiteX3" fmla="*/ 2173078 w 4417092"/>
              <a:gd name="connsiteY3" fmla="*/ 604414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28765"/>
              <a:gd name="connsiteX1" fmla="*/ 414881 w 4417092"/>
              <a:gd name="connsiteY1" fmla="*/ 388537 h 728765"/>
              <a:gd name="connsiteX2" fmla="*/ 1280788 w 4417092"/>
              <a:gd name="connsiteY2" fmla="*/ 485918 h 728765"/>
              <a:gd name="connsiteX3" fmla="*/ 2173078 w 4417092"/>
              <a:gd name="connsiteY3" fmla="*/ 604414 h 728765"/>
              <a:gd name="connsiteX4" fmla="*/ 2992601 w 4417092"/>
              <a:gd name="connsiteY4" fmla="*/ 722573 h 728765"/>
              <a:gd name="connsiteX5" fmla="*/ 4417092 w 4417092"/>
              <a:gd name="connsiteY5" fmla="*/ 702367 h 728765"/>
              <a:gd name="connsiteX0" fmla="*/ 0 w 4341813"/>
              <a:gd name="connsiteY0" fmla="*/ 0 h 891696"/>
              <a:gd name="connsiteX1" fmla="*/ 414881 w 4341813"/>
              <a:gd name="connsiteY1" fmla="*/ 388537 h 891696"/>
              <a:gd name="connsiteX2" fmla="*/ 1280788 w 4341813"/>
              <a:gd name="connsiteY2" fmla="*/ 485918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609958 w 4341813"/>
              <a:gd name="connsiteY1" fmla="*/ 558646 h 891696"/>
              <a:gd name="connsiteX2" fmla="*/ 1280788 w 4341813"/>
              <a:gd name="connsiteY2" fmla="*/ 485918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609958 w 4341813"/>
              <a:gd name="connsiteY1" fmla="*/ 558646 h 891696"/>
              <a:gd name="connsiteX2" fmla="*/ 1423287 w 4341813"/>
              <a:gd name="connsiteY2" fmla="*/ 617594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263162 w 4341813"/>
              <a:gd name="connsiteY3" fmla="*/ 701238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263162 w 4341813"/>
              <a:gd name="connsiteY3" fmla="*/ 701238 h 891696"/>
              <a:gd name="connsiteX4" fmla="*/ 3048298 w 4341813"/>
              <a:gd name="connsiteY4" fmla="*/ 76594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3048298 w 4341813"/>
              <a:gd name="connsiteY4" fmla="*/ 76594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2010888 w 3754739"/>
              <a:gd name="connsiteY2" fmla="*/ 213784 h 378098"/>
              <a:gd name="connsiteX3" fmla="*/ 2142313 w 3754739"/>
              <a:gd name="connsiteY3" fmla="*/ 220114 h 378098"/>
              <a:gd name="connsiteX4" fmla="*/ 3754739 w 3754739"/>
              <a:gd name="connsiteY4" fmla="*/ 378098 h 378098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1286129 w 3754739"/>
              <a:gd name="connsiteY2" fmla="*/ 134853 h 378098"/>
              <a:gd name="connsiteX3" fmla="*/ 2142313 w 3754739"/>
              <a:gd name="connsiteY3" fmla="*/ 220114 h 378098"/>
              <a:gd name="connsiteX4" fmla="*/ 3754739 w 3754739"/>
              <a:gd name="connsiteY4" fmla="*/ 378098 h 378098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1286129 w 3754739"/>
              <a:gd name="connsiteY2" fmla="*/ 134853 h 378098"/>
              <a:gd name="connsiteX3" fmla="*/ 3754739 w 3754739"/>
              <a:gd name="connsiteY3" fmla="*/ 378098 h 378098"/>
              <a:gd name="connsiteX0" fmla="*/ 0 w 3974038"/>
              <a:gd name="connsiteY0" fmla="*/ 0 h 704477"/>
              <a:gd name="connsiteX1" fmla="*/ 1055512 w 3974038"/>
              <a:gd name="connsiteY1" fmla="*/ 430375 h 704477"/>
              <a:gd name="connsiteX2" fmla="*/ 1505428 w 3974038"/>
              <a:gd name="connsiteY2" fmla="*/ 461232 h 704477"/>
              <a:gd name="connsiteX3" fmla="*/ 3974038 w 3974038"/>
              <a:gd name="connsiteY3" fmla="*/ 704477 h 704477"/>
              <a:gd name="connsiteX0" fmla="*/ 0 w 3974038"/>
              <a:gd name="connsiteY0" fmla="*/ 0 h 704477"/>
              <a:gd name="connsiteX1" fmla="*/ 1055512 w 3974038"/>
              <a:gd name="connsiteY1" fmla="*/ 430375 h 704477"/>
              <a:gd name="connsiteX2" fmla="*/ 1505428 w 3974038"/>
              <a:gd name="connsiteY2" fmla="*/ 461232 h 704477"/>
              <a:gd name="connsiteX3" fmla="*/ 3974038 w 3974038"/>
              <a:gd name="connsiteY3" fmla="*/ 704477 h 704477"/>
              <a:gd name="connsiteX0" fmla="*/ 0 w 3958341"/>
              <a:gd name="connsiteY0" fmla="*/ 0 h 695302"/>
              <a:gd name="connsiteX1" fmla="*/ 1039815 w 3958341"/>
              <a:gd name="connsiteY1" fmla="*/ 421200 h 695302"/>
              <a:gd name="connsiteX2" fmla="*/ 1489731 w 3958341"/>
              <a:gd name="connsiteY2" fmla="*/ 452057 h 695302"/>
              <a:gd name="connsiteX3" fmla="*/ 3958341 w 3958341"/>
              <a:gd name="connsiteY3" fmla="*/ 695302 h 695302"/>
              <a:gd name="connsiteX0" fmla="*/ 0 w 3989733"/>
              <a:gd name="connsiteY0" fmla="*/ 0 h 712428"/>
              <a:gd name="connsiteX1" fmla="*/ 1071207 w 3989733"/>
              <a:gd name="connsiteY1" fmla="*/ 438326 h 712428"/>
              <a:gd name="connsiteX2" fmla="*/ 1521123 w 3989733"/>
              <a:gd name="connsiteY2" fmla="*/ 469183 h 712428"/>
              <a:gd name="connsiteX3" fmla="*/ 3989733 w 3989733"/>
              <a:gd name="connsiteY3" fmla="*/ 712428 h 712428"/>
              <a:gd name="connsiteX0" fmla="*/ 0 w 3989733"/>
              <a:gd name="connsiteY0" fmla="*/ 0 h 712428"/>
              <a:gd name="connsiteX1" fmla="*/ 622601 w 3989733"/>
              <a:gd name="connsiteY1" fmla="*/ 636082 h 712428"/>
              <a:gd name="connsiteX2" fmla="*/ 1521123 w 3989733"/>
              <a:gd name="connsiteY2" fmla="*/ 469183 h 712428"/>
              <a:gd name="connsiteX3" fmla="*/ 3989733 w 3989733"/>
              <a:gd name="connsiteY3" fmla="*/ 712428 h 712428"/>
              <a:gd name="connsiteX0" fmla="*/ 0 w 3989733"/>
              <a:gd name="connsiteY0" fmla="*/ 0 h 712428"/>
              <a:gd name="connsiteX1" fmla="*/ 622601 w 3989733"/>
              <a:gd name="connsiteY1" fmla="*/ 636082 h 712428"/>
              <a:gd name="connsiteX2" fmla="*/ 626084 w 3989733"/>
              <a:gd name="connsiteY2" fmla="*/ 634861 h 712428"/>
              <a:gd name="connsiteX3" fmla="*/ 1521123 w 3989733"/>
              <a:gd name="connsiteY3" fmla="*/ 469183 h 712428"/>
              <a:gd name="connsiteX4" fmla="*/ 3989733 w 3989733"/>
              <a:gd name="connsiteY4" fmla="*/ 712428 h 712428"/>
              <a:gd name="connsiteX0" fmla="*/ 0 w 3989733"/>
              <a:gd name="connsiteY0" fmla="*/ 0 h 727216"/>
              <a:gd name="connsiteX1" fmla="*/ 688717 w 3989733"/>
              <a:gd name="connsiteY1" fmla="*/ 686262 h 727216"/>
              <a:gd name="connsiteX2" fmla="*/ 626084 w 3989733"/>
              <a:gd name="connsiteY2" fmla="*/ 634861 h 727216"/>
              <a:gd name="connsiteX3" fmla="*/ 1521123 w 3989733"/>
              <a:gd name="connsiteY3" fmla="*/ 469183 h 727216"/>
              <a:gd name="connsiteX4" fmla="*/ 3989733 w 3989733"/>
              <a:gd name="connsiteY4" fmla="*/ 712428 h 727216"/>
              <a:gd name="connsiteX0" fmla="*/ 0 w 3989733"/>
              <a:gd name="connsiteY0" fmla="*/ 0 h 712428"/>
              <a:gd name="connsiteX1" fmla="*/ 385496 w 3989733"/>
              <a:gd name="connsiteY1" fmla="*/ 502127 h 712428"/>
              <a:gd name="connsiteX2" fmla="*/ 626084 w 3989733"/>
              <a:gd name="connsiteY2" fmla="*/ 634861 h 712428"/>
              <a:gd name="connsiteX3" fmla="*/ 1521123 w 3989733"/>
              <a:gd name="connsiteY3" fmla="*/ 469183 h 712428"/>
              <a:gd name="connsiteX4" fmla="*/ 3989733 w 3989733"/>
              <a:gd name="connsiteY4" fmla="*/ 712428 h 712428"/>
              <a:gd name="connsiteX0" fmla="*/ 0 w 3989733"/>
              <a:gd name="connsiteY0" fmla="*/ 0 h 712428"/>
              <a:gd name="connsiteX1" fmla="*/ 385496 w 3989733"/>
              <a:gd name="connsiteY1" fmla="*/ 502127 h 712428"/>
              <a:gd name="connsiteX2" fmla="*/ 626084 w 3989733"/>
              <a:gd name="connsiteY2" fmla="*/ 634861 h 712428"/>
              <a:gd name="connsiteX3" fmla="*/ 1521123 w 3989733"/>
              <a:gd name="connsiteY3" fmla="*/ 469183 h 712428"/>
              <a:gd name="connsiteX4" fmla="*/ 3989733 w 3989733"/>
              <a:gd name="connsiteY4" fmla="*/ 712428 h 712428"/>
              <a:gd name="connsiteX0" fmla="*/ 0 w 3989733"/>
              <a:gd name="connsiteY0" fmla="*/ 0 h 712428"/>
              <a:gd name="connsiteX1" fmla="*/ 385496 w 3989733"/>
              <a:gd name="connsiteY1" fmla="*/ 502127 h 712428"/>
              <a:gd name="connsiteX2" fmla="*/ 626084 w 3989733"/>
              <a:gd name="connsiteY2" fmla="*/ 634861 h 712428"/>
              <a:gd name="connsiteX3" fmla="*/ 1521123 w 3989733"/>
              <a:gd name="connsiteY3" fmla="*/ 469183 h 712428"/>
              <a:gd name="connsiteX4" fmla="*/ 3989733 w 3989733"/>
              <a:gd name="connsiteY4" fmla="*/ 712428 h 712428"/>
              <a:gd name="connsiteX0" fmla="*/ 25169 w 4014902"/>
              <a:gd name="connsiteY0" fmla="*/ 32069 h 744497"/>
              <a:gd name="connsiteX1" fmla="*/ 29483 w 4014902"/>
              <a:gd name="connsiteY1" fmla="*/ 38868 h 744497"/>
              <a:gd name="connsiteX2" fmla="*/ 410665 w 4014902"/>
              <a:gd name="connsiteY2" fmla="*/ 534196 h 744497"/>
              <a:gd name="connsiteX3" fmla="*/ 651253 w 4014902"/>
              <a:gd name="connsiteY3" fmla="*/ 666930 h 744497"/>
              <a:gd name="connsiteX4" fmla="*/ 1546292 w 4014902"/>
              <a:gd name="connsiteY4" fmla="*/ 501252 h 744497"/>
              <a:gd name="connsiteX5" fmla="*/ 4014902 w 4014902"/>
              <a:gd name="connsiteY5" fmla="*/ 744497 h 744497"/>
              <a:gd name="connsiteX0" fmla="*/ 15091 w 4019645"/>
              <a:gd name="connsiteY0" fmla="*/ 45868 h 739898"/>
              <a:gd name="connsiteX1" fmla="*/ 34226 w 4019645"/>
              <a:gd name="connsiteY1" fmla="*/ 34269 h 739898"/>
              <a:gd name="connsiteX2" fmla="*/ 415408 w 4019645"/>
              <a:gd name="connsiteY2" fmla="*/ 529597 h 739898"/>
              <a:gd name="connsiteX3" fmla="*/ 655996 w 4019645"/>
              <a:gd name="connsiteY3" fmla="*/ 662331 h 739898"/>
              <a:gd name="connsiteX4" fmla="*/ 1551035 w 4019645"/>
              <a:gd name="connsiteY4" fmla="*/ 496653 h 739898"/>
              <a:gd name="connsiteX5" fmla="*/ 4019645 w 4019645"/>
              <a:gd name="connsiteY5" fmla="*/ 739898 h 739898"/>
              <a:gd name="connsiteX0" fmla="*/ 0 w 4004554"/>
              <a:gd name="connsiteY0" fmla="*/ 0 h 694030"/>
              <a:gd name="connsiteX1" fmla="*/ 182948 w 4004554"/>
              <a:gd name="connsiteY1" fmla="*/ 210054 h 694030"/>
              <a:gd name="connsiteX2" fmla="*/ 400317 w 4004554"/>
              <a:gd name="connsiteY2" fmla="*/ 483729 h 694030"/>
              <a:gd name="connsiteX3" fmla="*/ 640905 w 4004554"/>
              <a:gd name="connsiteY3" fmla="*/ 616463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182948 w 4004554"/>
              <a:gd name="connsiteY1" fmla="*/ 210054 h 694030"/>
              <a:gd name="connsiteX2" fmla="*/ 400317 w 4004554"/>
              <a:gd name="connsiteY2" fmla="*/ 483729 h 694030"/>
              <a:gd name="connsiteX3" fmla="*/ 640905 w 4004554"/>
              <a:gd name="connsiteY3" fmla="*/ 616463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347639 w 4004554"/>
              <a:gd name="connsiteY1" fmla="*/ 460506 h 694030"/>
              <a:gd name="connsiteX2" fmla="*/ 400317 w 4004554"/>
              <a:gd name="connsiteY2" fmla="*/ 483729 h 694030"/>
              <a:gd name="connsiteX3" fmla="*/ 640905 w 4004554"/>
              <a:gd name="connsiteY3" fmla="*/ 616463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347639 w 4004554"/>
              <a:gd name="connsiteY1" fmla="*/ 460506 h 694030"/>
              <a:gd name="connsiteX2" fmla="*/ 400317 w 4004554"/>
              <a:gd name="connsiteY2" fmla="*/ 483729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347639 w 4004554"/>
              <a:gd name="connsiteY1" fmla="*/ 460506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9687 w 4004554"/>
              <a:gd name="connsiteY1" fmla="*/ 543166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9687 w 4004554"/>
              <a:gd name="connsiteY1" fmla="*/ 543166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9687 w 4004554"/>
              <a:gd name="connsiteY1" fmla="*/ 543166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963512 w 4004554"/>
              <a:gd name="connsiteY2" fmla="*/ 568957 h 694030"/>
              <a:gd name="connsiteX3" fmla="*/ 1535944 w 4004554"/>
              <a:gd name="connsiteY3" fmla="*/ 450785 h 694030"/>
              <a:gd name="connsiteX4" fmla="*/ 4004554 w 4004554"/>
              <a:gd name="connsiteY4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893461 w 4004554"/>
              <a:gd name="connsiteY2" fmla="*/ 623564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893461 w 4004554"/>
              <a:gd name="connsiteY2" fmla="*/ 623564 h 694030"/>
              <a:gd name="connsiteX3" fmla="*/ 1155698 w 4004554"/>
              <a:gd name="connsiteY3" fmla="*/ 508102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935421 w 4004554"/>
              <a:gd name="connsiteY2" fmla="*/ 551830 h 694030"/>
              <a:gd name="connsiteX3" fmla="*/ 1155698 w 4004554"/>
              <a:gd name="connsiteY3" fmla="*/ 508102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1535944"/>
              <a:gd name="connsiteY0" fmla="*/ 0 h 579454"/>
              <a:gd name="connsiteX1" fmla="*/ 406368 w 1535944"/>
              <a:gd name="connsiteY1" fmla="*/ 533365 h 579454"/>
              <a:gd name="connsiteX2" fmla="*/ 935421 w 1535944"/>
              <a:gd name="connsiteY2" fmla="*/ 551830 h 579454"/>
              <a:gd name="connsiteX3" fmla="*/ 1155698 w 1535944"/>
              <a:gd name="connsiteY3" fmla="*/ 508102 h 579454"/>
              <a:gd name="connsiteX4" fmla="*/ 1535944 w 1535944"/>
              <a:gd name="connsiteY4" fmla="*/ 450785 h 579454"/>
              <a:gd name="connsiteX0" fmla="*/ 0 w 1535944"/>
              <a:gd name="connsiteY0" fmla="*/ 0 h 641664"/>
              <a:gd name="connsiteX1" fmla="*/ 406368 w 1535944"/>
              <a:gd name="connsiteY1" fmla="*/ 533365 h 641664"/>
              <a:gd name="connsiteX2" fmla="*/ 709938 w 1535944"/>
              <a:gd name="connsiteY2" fmla="*/ 641451 h 641664"/>
              <a:gd name="connsiteX3" fmla="*/ 1155698 w 1535944"/>
              <a:gd name="connsiteY3" fmla="*/ 508102 h 641664"/>
              <a:gd name="connsiteX4" fmla="*/ 1535944 w 1535944"/>
              <a:gd name="connsiteY4" fmla="*/ 450785 h 641664"/>
              <a:gd name="connsiteX0" fmla="*/ 0 w 1155698"/>
              <a:gd name="connsiteY0" fmla="*/ 0 h 641664"/>
              <a:gd name="connsiteX1" fmla="*/ 406368 w 1155698"/>
              <a:gd name="connsiteY1" fmla="*/ 533365 h 641664"/>
              <a:gd name="connsiteX2" fmla="*/ 709938 w 1155698"/>
              <a:gd name="connsiteY2" fmla="*/ 641451 h 641664"/>
              <a:gd name="connsiteX3" fmla="*/ 1155698 w 1155698"/>
              <a:gd name="connsiteY3" fmla="*/ 508102 h 641664"/>
              <a:gd name="connsiteX0" fmla="*/ 0 w 1155698"/>
              <a:gd name="connsiteY0" fmla="*/ 0 h 586654"/>
              <a:gd name="connsiteX1" fmla="*/ 406368 w 1155698"/>
              <a:gd name="connsiteY1" fmla="*/ 533365 h 586654"/>
              <a:gd name="connsiteX2" fmla="*/ 761531 w 1155698"/>
              <a:gd name="connsiteY2" fmla="*/ 571954 h 586654"/>
              <a:gd name="connsiteX3" fmla="*/ 1155698 w 1155698"/>
              <a:gd name="connsiteY3" fmla="*/ 508102 h 586654"/>
              <a:gd name="connsiteX0" fmla="*/ 0 w 1134783"/>
              <a:gd name="connsiteY0" fmla="*/ 0 h 586654"/>
              <a:gd name="connsiteX1" fmla="*/ 406368 w 1134783"/>
              <a:gd name="connsiteY1" fmla="*/ 533365 h 586654"/>
              <a:gd name="connsiteX2" fmla="*/ 761531 w 1134783"/>
              <a:gd name="connsiteY2" fmla="*/ 571954 h 586654"/>
              <a:gd name="connsiteX3" fmla="*/ 1134783 w 1134783"/>
              <a:gd name="connsiteY3" fmla="*/ 504038 h 586654"/>
              <a:gd name="connsiteX0" fmla="*/ 0 w 1134783"/>
              <a:gd name="connsiteY0" fmla="*/ 0 h 586654"/>
              <a:gd name="connsiteX1" fmla="*/ 406368 w 1134783"/>
              <a:gd name="connsiteY1" fmla="*/ 533365 h 586654"/>
              <a:gd name="connsiteX2" fmla="*/ 761531 w 1134783"/>
              <a:gd name="connsiteY2" fmla="*/ 571954 h 586654"/>
              <a:gd name="connsiteX3" fmla="*/ 1134783 w 1134783"/>
              <a:gd name="connsiteY3" fmla="*/ 504038 h 586654"/>
              <a:gd name="connsiteX0" fmla="*/ 0 w 1134783"/>
              <a:gd name="connsiteY0" fmla="*/ 0 h 600022"/>
              <a:gd name="connsiteX1" fmla="*/ 406368 w 1134783"/>
              <a:gd name="connsiteY1" fmla="*/ 533365 h 600022"/>
              <a:gd name="connsiteX2" fmla="*/ 761531 w 1134783"/>
              <a:gd name="connsiteY2" fmla="*/ 571954 h 600022"/>
              <a:gd name="connsiteX3" fmla="*/ 1134783 w 1134783"/>
              <a:gd name="connsiteY3" fmla="*/ 504038 h 600022"/>
              <a:gd name="connsiteX0" fmla="*/ 0 w 1134783"/>
              <a:gd name="connsiteY0" fmla="*/ 0 h 600022"/>
              <a:gd name="connsiteX1" fmla="*/ 406368 w 1134783"/>
              <a:gd name="connsiteY1" fmla="*/ 533365 h 600022"/>
              <a:gd name="connsiteX2" fmla="*/ 761531 w 1134783"/>
              <a:gd name="connsiteY2" fmla="*/ 571954 h 600022"/>
              <a:gd name="connsiteX3" fmla="*/ 1134783 w 1134783"/>
              <a:gd name="connsiteY3" fmla="*/ 504038 h 600022"/>
              <a:gd name="connsiteX0" fmla="*/ 0 w 1134783"/>
              <a:gd name="connsiteY0" fmla="*/ 0 h 600022"/>
              <a:gd name="connsiteX1" fmla="*/ 406368 w 1134783"/>
              <a:gd name="connsiteY1" fmla="*/ 533365 h 600022"/>
              <a:gd name="connsiteX2" fmla="*/ 761531 w 1134783"/>
              <a:gd name="connsiteY2" fmla="*/ 571954 h 600022"/>
              <a:gd name="connsiteX3" fmla="*/ 777840 w 1134783"/>
              <a:gd name="connsiteY3" fmla="*/ 580787 h 600022"/>
              <a:gd name="connsiteX4" fmla="*/ 1134783 w 1134783"/>
              <a:gd name="connsiteY4" fmla="*/ 504038 h 600022"/>
              <a:gd name="connsiteX0" fmla="*/ 0 w 1134783"/>
              <a:gd name="connsiteY0" fmla="*/ 0 h 600022"/>
              <a:gd name="connsiteX1" fmla="*/ 406368 w 1134783"/>
              <a:gd name="connsiteY1" fmla="*/ 533365 h 600022"/>
              <a:gd name="connsiteX2" fmla="*/ 761531 w 1134783"/>
              <a:gd name="connsiteY2" fmla="*/ 571954 h 600022"/>
              <a:gd name="connsiteX3" fmla="*/ 1134783 w 1134783"/>
              <a:gd name="connsiteY3" fmla="*/ 504038 h 600022"/>
              <a:gd name="connsiteX0" fmla="*/ 0 w 1134783"/>
              <a:gd name="connsiteY0" fmla="*/ 0 h 595309"/>
              <a:gd name="connsiteX1" fmla="*/ 406368 w 1134783"/>
              <a:gd name="connsiteY1" fmla="*/ 533365 h 595309"/>
              <a:gd name="connsiteX2" fmla="*/ 761531 w 1134783"/>
              <a:gd name="connsiteY2" fmla="*/ 571954 h 595309"/>
              <a:gd name="connsiteX3" fmla="*/ 1134783 w 1134783"/>
              <a:gd name="connsiteY3" fmla="*/ 504038 h 595309"/>
              <a:gd name="connsiteX0" fmla="*/ 0 w 1134783"/>
              <a:gd name="connsiteY0" fmla="*/ 0 h 597522"/>
              <a:gd name="connsiteX1" fmla="*/ 406368 w 1134783"/>
              <a:gd name="connsiteY1" fmla="*/ 533365 h 597522"/>
              <a:gd name="connsiteX2" fmla="*/ 767315 w 1134783"/>
              <a:gd name="connsiteY2" fmla="*/ 576238 h 597522"/>
              <a:gd name="connsiteX3" fmla="*/ 1134783 w 1134783"/>
              <a:gd name="connsiteY3" fmla="*/ 504038 h 597522"/>
              <a:gd name="connsiteX0" fmla="*/ 0 w 1134783"/>
              <a:gd name="connsiteY0" fmla="*/ 0 h 584141"/>
              <a:gd name="connsiteX1" fmla="*/ 406368 w 1134783"/>
              <a:gd name="connsiteY1" fmla="*/ 533365 h 584141"/>
              <a:gd name="connsiteX2" fmla="*/ 729295 w 1134783"/>
              <a:gd name="connsiteY2" fmla="*/ 545638 h 584141"/>
              <a:gd name="connsiteX3" fmla="*/ 1134783 w 1134783"/>
              <a:gd name="connsiteY3" fmla="*/ 504038 h 584141"/>
              <a:gd name="connsiteX0" fmla="*/ 0 w 1134783"/>
              <a:gd name="connsiteY0" fmla="*/ 0 h 584141"/>
              <a:gd name="connsiteX1" fmla="*/ 406368 w 1134783"/>
              <a:gd name="connsiteY1" fmla="*/ 533365 h 584141"/>
              <a:gd name="connsiteX2" fmla="*/ 729295 w 1134783"/>
              <a:gd name="connsiteY2" fmla="*/ 545638 h 584141"/>
              <a:gd name="connsiteX3" fmla="*/ 1134783 w 1134783"/>
              <a:gd name="connsiteY3" fmla="*/ 504038 h 584141"/>
              <a:gd name="connsiteX0" fmla="*/ 0 w 1134783"/>
              <a:gd name="connsiteY0" fmla="*/ 0 h 564251"/>
              <a:gd name="connsiteX1" fmla="*/ 406368 w 1134783"/>
              <a:gd name="connsiteY1" fmla="*/ 533365 h 564251"/>
              <a:gd name="connsiteX2" fmla="*/ 729295 w 1134783"/>
              <a:gd name="connsiteY2" fmla="*/ 545638 h 564251"/>
              <a:gd name="connsiteX3" fmla="*/ 1134783 w 1134783"/>
              <a:gd name="connsiteY3" fmla="*/ 504038 h 564251"/>
              <a:gd name="connsiteX0" fmla="*/ 0 w 1134783"/>
              <a:gd name="connsiteY0" fmla="*/ 0 h 559326"/>
              <a:gd name="connsiteX1" fmla="*/ 406368 w 1134783"/>
              <a:gd name="connsiteY1" fmla="*/ 533365 h 559326"/>
              <a:gd name="connsiteX2" fmla="*/ 729295 w 1134783"/>
              <a:gd name="connsiteY2" fmla="*/ 545638 h 559326"/>
              <a:gd name="connsiteX3" fmla="*/ 1134783 w 1134783"/>
              <a:gd name="connsiteY3" fmla="*/ 504038 h 559326"/>
              <a:gd name="connsiteX0" fmla="*/ 0 w 1134783"/>
              <a:gd name="connsiteY0" fmla="*/ 0 h 559326"/>
              <a:gd name="connsiteX1" fmla="*/ 406368 w 1134783"/>
              <a:gd name="connsiteY1" fmla="*/ 533365 h 559326"/>
              <a:gd name="connsiteX2" fmla="*/ 729295 w 1134783"/>
              <a:gd name="connsiteY2" fmla="*/ 545638 h 559326"/>
              <a:gd name="connsiteX3" fmla="*/ 1134783 w 1134783"/>
              <a:gd name="connsiteY3" fmla="*/ 504038 h 559326"/>
              <a:gd name="connsiteX0" fmla="*/ 0 w 1134783"/>
              <a:gd name="connsiteY0" fmla="*/ 0 h 556134"/>
              <a:gd name="connsiteX1" fmla="*/ 424509 w 1134783"/>
              <a:gd name="connsiteY1" fmla="*/ 524769 h 556134"/>
              <a:gd name="connsiteX2" fmla="*/ 729295 w 1134783"/>
              <a:gd name="connsiteY2" fmla="*/ 545638 h 556134"/>
              <a:gd name="connsiteX3" fmla="*/ 1134783 w 1134783"/>
              <a:gd name="connsiteY3" fmla="*/ 504038 h 556134"/>
              <a:gd name="connsiteX0" fmla="*/ 0 w 1134783"/>
              <a:gd name="connsiteY0" fmla="*/ 0 h 556134"/>
              <a:gd name="connsiteX1" fmla="*/ 424509 w 1134783"/>
              <a:gd name="connsiteY1" fmla="*/ 524769 h 556134"/>
              <a:gd name="connsiteX2" fmla="*/ 729295 w 1134783"/>
              <a:gd name="connsiteY2" fmla="*/ 545638 h 556134"/>
              <a:gd name="connsiteX3" fmla="*/ 1134783 w 1134783"/>
              <a:gd name="connsiteY3" fmla="*/ 504038 h 556134"/>
              <a:gd name="connsiteX0" fmla="*/ 0 w 1134783"/>
              <a:gd name="connsiteY0" fmla="*/ 0 h 556333"/>
              <a:gd name="connsiteX1" fmla="*/ 408830 w 1134783"/>
              <a:gd name="connsiteY1" fmla="*/ 525397 h 556333"/>
              <a:gd name="connsiteX2" fmla="*/ 729295 w 1134783"/>
              <a:gd name="connsiteY2" fmla="*/ 545638 h 556333"/>
              <a:gd name="connsiteX3" fmla="*/ 1134783 w 1134783"/>
              <a:gd name="connsiteY3" fmla="*/ 504038 h 556333"/>
              <a:gd name="connsiteX0" fmla="*/ 0 w 1134783"/>
              <a:gd name="connsiteY0" fmla="*/ 0 h 556333"/>
              <a:gd name="connsiteX1" fmla="*/ 408830 w 1134783"/>
              <a:gd name="connsiteY1" fmla="*/ 525397 h 556333"/>
              <a:gd name="connsiteX2" fmla="*/ 729295 w 1134783"/>
              <a:gd name="connsiteY2" fmla="*/ 545638 h 556333"/>
              <a:gd name="connsiteX3" fmla="*/ 1134783 w 1134783"/>
              <a:gd name="connsiteY3" fmla="*/ 504038 h 556333"/>
              <a:gd name="connsiteX0" fmla="*/ 0 w 1134783"/>
              <a:gd name="connsiteY0" fmla="*/ 0 h 560047"/>
              <a:gd name="connsiteX1" fmla="*/ 408830 w 1134783"/>
              <a:gd name="connsiteY1" fmla="*/ 525397 h 560047"/>
              <a:gd name="connsiteX2" fmla="*/ 729295 w 1134783"/>
              <a:gd name="connsiteY2" fmla="*/ 545638 h 560047"/>
              <a:gd name="connsiteX3" fmla="*/ 1134783 w 1134783"/>
              <a:gd name="connsiteY3" fmla="*/ 504038 h 560047"/>
              <a:gd name="connsiteX0" fmla="*/ 0 w 1140552"/>
              <a:gd name="connsiteY0" fmla="*/ 0 h 560047"/>
              <a:gd name="connsiteX1" fmla="*/ 408830 w 1140552"/>
              <a:gd name="connsiteY1" fmla="*/ 525397 h 560047"/>
              <a:gd name="connsiteX2" fmla="*/ 729295 w 1140552"/>
              <a:gd name="connsiteY2" fmla="*/ 545638 h 560047"/>
              <a:gd name="connsiteX3" fmla="*/ 1140552 w 1140552"/>
              <a:gd name="connsiteY3" fmla="*/ 499743 h 560047"/>
              <a:gd name="connsiteX0" fmla="*/ 0 w 1214891"/>
              <a:gd name="connsiteY0" fmla="*/ 0 h 594286"/>
              <a:gd name="connsiteX1" fmla="*/ 483169 w 1214891"/>
              <a:gd name="connsiteY1" fmla="*/ 559636 h 594286"/>
              <a:gd name="connsiteX2" fmla="*/ 803634 w 1214891"/>
              <a:gd name="connsiteY2" fmla="*/ 579877 h 594286"/>
              <a:gd name="connsiteX3" fmla="*/ 1214891 w 1214891"/>
              <a:gd name="connsiteY3" fmla="*/ 533982 h 594286"/>
              <a:gd name="connsiteX0" fmla="*/ 34590 w 1249481"/>
              <a:gd name="connsiteY0" fmla="*/ 42203 h 636489"/>
              <a:gd name="connsiteX1" fmla="*/ 36137 w 1249481"/>
              <a:gd name="connsiteY1" fmla="*/ 41242 h 636489"/>
              <a:gd name="connsiteX2" fmla="*/ 517759 w 1249481"/>
              <a:gd name="connsiteY2" fmla="*/ 601839 h 636489"/>
              <a:gd name="connsiteX3" fmla="*/ 838224 w 1249481"/>
              <a:gd name="connsiteY3" fmla="*/ 622080 h 636489"/>
              <a:gd name="connsiteX4" fmla="*/ 1249481 w 1249481"/>
              <a:gd name="connsiteY4" fmla="*/ 576185 h 636489"/>
              <a:gd name="connsiteX0" fmla="*/ 0 w 1214891"/>
              <a:gd name="connsiteY0" fmla="*/ 4707 h 598993"/>
              <a:gd name="connsiteX1" fmla="*/ 1547 w 1214891"/>
              <a:gd name="connsiteY1" fmla="*/ 3746 h 598993"/>
              <a:gd name="connsiteX2" fmla="*/ 483169 w 1214891"/>
              <a:gd name="connsiteY2" fmla="*/ 564343 h 598993"/>
              <a:gd name="connsiteX3" fmla="*/ 803634 w 1214891"/>
              <a:gd name="connsiteY3" fmla="*/ 584584 h 598993"/>
              <a:gd name="connsiteX4" fmla="*/ 1214891 w 1214891"/>
              <a:gd name="connsiteY4" fmla="*/ 538689 h 598993"/>
              <a:gd name="connsiteX0" fmla="*/ 106742 w 1213344"/>
              <a:gd name="connsiteY0" fmla="*/ 97585 h 595777"/>
              <a:gd name="connsiteX1" fmla="*/ 0 w 1213344"/>
              <a:gd name="connsiteY1" fmla="*/ 530 h 595777"/>
              <a:gd name="connsiteX2" fmla="*/ 481622 w 1213344"/>
              <a:gd name="connsiteY2" fmla="*/ 561127 h 595777"/>
              <a:gd name="connsiteX3" fmla="*/ 802087 w 1213344"/>
              <a:gd name="connsiteY3" fmla="*/ 581368 h 595777"/>
              <a:gd name="connsiteX4" fmla="*/ 1213344 w 1213344"/>
              <a:gd name="connsiteY4" fmla="*/ 535473 h 595777"/>
              <a:gd name="connsiteX0" fmla="*/ 75957 w 1213344"/>
              <a:gd name="connsiteY0" fmla="*/ 0 h 634805"/>
              <a:gd name="connsiteX1" fmla="*/ 0 w 1213344"/>
              <a:gd name="connsiteY1" fmla="*/ 39558 h 634805"/>
              <a:gd name="connsiteX2" fmla="*/ 481622 w 1213344"/>
              <a:gd name="connsiteY2" fmla="*/ 600155 h 634805"/>
              <a:gd name="connsiteX3" fmla="*/ 802087 w 1213344"/>
              <a:gd name="connsiteY3" fmla="*/ 620396 h 634805"/>
              <a:gd name="connsiteX4" fmla="*/ 1213344 w 1213344"/>
              <a:gd name="connsiteY4" fmla="*/ 574501 h 634805"/>
              <a:gd name="connsiteX0" fmla="*/ 0 w 1137387"/>
              <a:gd name="connsiteY0" fmla="*/ 0 h 634805"/>
              <a:gd name="connsiteX1" fmla="*/ 9229 w 1137387"/>
              <a:gd name="connsiteY1" fmla="*/ 138126 h 634805"/>
              <a:gd name="connsiteX2" fmla="*/ 405665 w 1137387"/>
              <a:gd name="connsiteY2" fmla="*/ 600155 h 634805"/>
              <a:gd name="connsiteX3" fmla="*/ 726130 w 1137387"/>
              <a:gd name="connsiteY3" fmla="*/ 620396 h 634805"/>
              <a:gd name="connsiteX4" fmla="*/ 1137387 w 1137387"/>
              <a:gd name="connsiteY4" fmla="*/ 574501 h 634805"/>
              <a:gd name="connsiteX0" fmla="*/ 0 w 1213235"/>
              <a:gd name="connsiteY0" fmla="*/ 1 h 590612"/>
              <a:gd name="connsiteX1" fmla="*/ 85077 w 1213235"/>
              <a:gd name="connsiteY1" fmla="*/ 9393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85077 w 1213235"/>
              <a:gd name="connsiteY1" fmla="*/ 93933 h 590612"/>
              <a:gd name="connsiteX2" fmla="*/ 106541 w 1213235"/>
              <a:gd name="connsiteY2" fmla="*/ 97588 h 590612"/>
              <a:gd name="connsiteX3" fmla="*/ 481513 w 1213235"/>
              <a:gd name="connsiteY3" fmla="*/ 555962 h 590612"/>
              <a:gd name="connsiteX4" fmla="*/ 801978 w 1213235"/>
              <a:gd name="connsiteY4" fmla="*/ 576203 h 590612"/>
              <a:gd name="connsiteX5" fmla="*/ 1213235 w 1213235"/>
              <a:gd name="connsiteY5" fmla="*/ 530308 h 590612"/>
              <a:gd name="connsiteX0" fmla="*/ 0 w 1213235"/>
              <a:gd name="connsiteY0" fmla="*/ 1 h 590612"/>
              <a:gd name="connsiteX1" fmla="*/ 85077 w 1213235"/>
              <a:gd name="connsiteY1" fmla="*/ 9393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08190 w 1213235"/>
              <a:gd name="connsiteY1" fmla="*/ 96361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08190 w 1213235"/>
              <a:gd name="connsiteY1" fmla="*/ 96361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18961 w 1213235"/>
              <a:gd name="connsiteY1" fmla="*/ 11902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18961 w 1213235"/>
              <a:gd name="connsiteY1" fmla="*/ 11902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18961 w 1213235"/>
              <a:gd name="connsiteY1" fmla="*/ 11902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88476"/>
              <a:gd name="connsiteX1" fmla="*/ 118961 w 1213235"/>
              <a:gd name="connsiteY1" fmla="*/ 119023 h 588476"/>
              <a:gd name="connsiteX2" fmla="*/ 481513 w 1213235"/>
              <a:gd name="connsiteY2" fmla="*/ 555962 h 588476"/>
              <a:gd name="connsiteX3" fmla="*/ 801978 w 1213235"/>
              <a:gd name="connsiteY3" fmla="*/ 576203 h 588476"/>
              <a:gd name="connsiteX4" fmla="*/ 1213235 w 1213235"/>
              <a:gd name="connsiteY4" fmla="*/ 530308 h 588476"/>
              <a:gd name="connsiteX0" fmla="*/ 0 w 1213235"/>
              <a:gd name="connsiteY0" fmla="*/ 1 h 583082"/>
              <a:gd name="connsiteX1" fmla="*/ 118961 w 1213235"/>
              <a:gd name="connsiteY1" fmla="*/ 119023 h 583082"/>
              <a:gd name="connsiteX2" fmla="*/ 459190 w 1213235"/>
              <a:gd name="connsiteY2" fmla="*/ 534538 h 583082"/>
              <a:gd name="connsiteX3" fmla="*/ 801978 w 1213235"/>
              <a:gd name="connsiteY3" fmla="*/ 576203 h 583082"/>
              <a:gd name="connsiteX4" fmla="*/ 1213235 w 1213235"/>
              <a:gd name="connsiteY4" fmla="*/ 530308 h 583082"/>
              <a:gd name="connsiteX0" fmla="*/ 0 w 1213235"/>
              <a:gd name="connsiteY0" fmla="*/ 1 h 583082"/>
              <a:gd name="connsiteX1" fmla="*/ 118961 w 1213235"/>
              <a:gd name="connsiteY1" fmla="*/ 119023 h 583082"/>
              <a:gd name="connsiteX2" fmla="*/ 459190 w 1213235"/>
              <a:gd name="connsiteY2" fmla="*/ 534538 h 583082"/>
              <a:gd name="connsiteX3" fmla="*/ 801978 w 1213235"/>
              <a:gd name="connsiteY3" fmla="*/ 576203 h 583082"/>
              <a:gd name="connsiteX4" fmla="*/ 1213235 w 1213235"/>
              <a:gd name="connsiteY4" fmla="*/ 530308 h 583082"/>
              <a:gd name="connsiteX0" fmla="*/ 0 w 1213235"/>
              <a:gd name="connsiteY0" fmla="*/ 1 h 589414"/>
              <a:gd name="connsiteX1" fmla="*/ 118961 w 1213235"/>
              <a:gd name="connsiteY1" fmla="*/ 119023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89414"/>
              <a:gd name="connsiteX1" fmla="*/ 233936 w 1213235"/>
              <a:gd name="connsiteY1" fmla="*/ 261680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89414"/>
              <a:gd name="connsiteX1" fmla="*/ 233936 w 1213235"/>
              <a:gd name="connsiteY1" fmla="*/ 261680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89414"/>
              <a:gd name="connsiteX1" fmla="*/ 233936 w 1213235"/>
              <a:gd name="connsiteY1" fmla="*/ 261680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89414"/>
              <a:gd name="connsiteX1" fmla="*/ 233936 w 1213235"/>
              <a:gd name="connsiteY1" fmla="*/ 261680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98189"/>
              <a:gd name="connsiteX1" fmla="*/ 233936 w 1213235"/>
              <a:gd name="connsiteY1" fmla="*/ 261680 h 598189"/>
              <a:gd name="connsiteX2" fmla="*/ 542621 w 1213235"/>
              <a:gd name="connsiteY2" fmla="*/ 575510 h 598189"/>
              <a:gd name="connsiteX3" fmla="*/ 801978 w 1213235"/>
              <a:gd name="connsiteY3" fmla="*/ 576203 h 598189"/>
              <a:gd name="connsiteX4" fmla="*/ 1213235 w 1213235"/>
              <a:gd name="connsiteY4" fmla="*/ 530308 h 598189"/>
              <a:gd name="connsiteX0" fmla="*/ 0 w 1213235"/>
              <a:gd name="connsiteY0" fmla="*/ 1 h 601740"/>
              <a:gd name="connsiteX1" fmla="*/ 233936 w 1213235"/>
              <a:gd name="connsiteY1" fmla="*/ 261680 h 601740"/>
              <a:gd name="connsiteX2" fmla="*/ 535203 w 1213235"/>
              <a:gd name="connsiteY2" fmla="*/ 581032 h 601740"/>
              <a:gd name="connsiteX3" fmla="*/ 801978 w 1213235"/>
              <a:gd name="connsiteY3" fmla="*/ 576203 h 601740"/>
              <a:gd name="connsiteX4" fmla="*/ 1213235 w 1213235"/>
              <a:gd name="connsiteY4" fmla="*/ 530308 h 601740"/>
              <a:gd name="connsiteX0" fmla="*/ 0 w 1213235"/>
              <a:gd name="connsiteY0" fmla="*/ 1 h 601740"/>
              <a:gd name="connsiteX1" fmla="*/ 277762 w 1213235"/>
              <a:gd name="connsiteY1" fmla="*/ 308819 h 601740"/>
              <a:gd name="connsiteX2" fmla="*/ 535203 w 1213235"/>
              <a:gd name="connsiteY2" fmla="*/ 581032 h 601740"/>
              <a:gd name="connsiteX3" fmla="*/ 801978 w 1213235"/>
              <a:gd name="connsiteY3" fmla="*/ 576203 h 601740"/>
              <a:gd name="connsiteX4" fmla="*/ 1213235 w 1213235"/>
              <a:gd name="connsiteY4" fmla="*/ 530308 h 601740"/>
              <a:gd name="connsiteX0" fmla="*/ 0 w 1117724"/>
              <a:gd name="connsiteY0" fmla="*/ 1522 h 499495"/>
              <a:gd name="connsiteX1" fmla="*/ 182251 w 1117724"/>
              <a:gd name="connsiteY1" fmla="*/ 206574 h 499495"/>
              <a:gd name="connsiteX2" fmla="*/ 439692 w 1117724"/>
              <a:gd name="connsiteY2" fmla="*/ 478787 h 499495"/>
              <a:gd name="connsiteX3" fmla="*/ 706467 w 1117724"/>
              <a:gd name="connsiteY3" fmla="*/ 473958 h 499495"/>
              <a:gd name="connsiteX4" fmla="*/ 1117724 w 1117724"/>
              <a:gd name="connsiteY4" fmla="*/ 428063 h 499495"/>
              <a:gd name="connsiteX0" fmla="*/ 0 w 1117724"/>
              <a:gd name="connsiteY0" fmla="*/ 1125 h 499098"/>
              <a:gd name="connsiteX1" fmla="*/ 177306 w 1117724"/>
              <a:gd name="connsiteY1" fmla="*/ 209859 h 499098"/>
              <a:gd name="connsiteX2" fmla="*/ 439692 w 1117724"/>
              <a:gd name="connsiteY2" fmla="*/ 478390 h 499098"/>
              <a:gd name="connsiteX3" fmla="*/ 706467 w 1117724"/>
              <a:gd name="connsiteY3" fmla="*/ 473561 h 499098"/>
              <a:gd name="connsiteX4" fmla="*/ 1117724 w 1117724"/>
              <a:gd name="connsiteY4" fmla="*/ 427666 h 49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7724" h="499098">
                <a:moveTo>
                  <a:pt x="0" y="1125"/>
                </a:moveTo>
                <a:cubicBezTo>
                  <a:pt x="258" y="965"/>
                  <a:pt x="-4994" y="-27309"/>
                  <a:pt x="177306" y="209859"/>
                </a:cubicBezTo>
                <a:cubicBezTo>
                  <a:pt x="401450" y="460465"/>
                  <a:pt x="313641" y="416402"/>
                  <a:pt x="439692" y="478390"/>
                </a:cubicBezTo>
                <a:cubicBezTo>
                  <a:pt x="560699" y="517803"/>
                  <a:pt x="592197" y="492161"/>
                  <a:pt x="706467" y="473561"/>
                </a:cubicBezTo>
                <a:cubicBezTo>
                  <a:pt x="827017" y="454581"/>
                  <a:pt x="1039963" y="441815"/>
                  <a:pt x="1117724" y="427666"/>
                </a:cubicBez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467"/>
          </a:p>
        </p:txBody>
      </p:sp>
      <p:sp>
        <p:nvSpPr>
          <p:cNvPr id="88" name="Freeform 172">
            <a:extLst>
              <a:ext uri="{FF2B5EF4-FFF2-40B4-BE49-F238E27FC236}">
                <a16:creationId xmlns:a16="http://schemas.microsoft.com/office/drawing/2014/main" id="{8501FB52-F2EB-4D0E-A18F-1EADC9F3837F}"/>
              </a:ext>
            </a:extLst>
          </p:cNvPr>
          <p:cNvSpPr/>
          <p:nvPr/>
        </p:nvSpPr>
        <p:spPr>
          <a:xfrm>
            <a:off x="7899401" y="1552223"/>
            <a:ext cx="1416756" cy="999067"/>
          </a:xfrm>
          <a:custGeom>
            <a:avLst/>
            <a:gdLst>
              <a:gd name="connsiteX0" fmla="*/ 0 w 1062567"/>
              <a:gd name="connsiteY0" fmla="*/ 749300 h 749300"/>
              <a:gd name="connsiteX1" fmla="*/ 556683 w 1062567"/>
              <a:gd name="connsiteY1" fmla="*/ 558800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582083 w 1062567"/>
              <a:gd name="connsiteY1" fmla="*/ 391584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582083 w 1062567"/>
              <a:gd name="connsiteY1" fmla="*/ 391584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645583 w 1062567"/>
              <a:gd name="connsiteY1" fmla="*/ 359834 h 749300"/>
              <a:gd name="connsiteX2" fmla="*/ 1062567 w 1062567"/>
              <a:gd name="connsiteY2" fmla="*/ 0 h 74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2567" h="749300">
                <a:moveTo>
                  <a:pt x="0" y="749300"/>
                </a:moveTo>
                <a:cubicBezTo>
                  <a:pt x="189794" y="716491"/>
                  <a:pt x="468489" y="484717"/>
                  <a:pt x="645583" y="359834"/>
                </a:cubicBezTo>
                <a:cubicBezTo>
                  <a:pt x="822677" y="234951"/>
                  <a:pt x="1059745" y="46566"/>
                  <a:pt x="1062567" y="0"/>
                </a:cubicBezTo>
              </a:path>
            </a:pathLst>
          </a:cu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A1C17BB-34A0-46B1-A063-61F82304AB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35629" y="4193742"/>
            <a:ext cx="549288" cy="1705423"/>
          </a:xfrm>
          <a:prstGeom prst="rect">
            <a:avLst/>
          </a:prstGeom>
        </p:spPr>
      </p:pic>
      <p:sp>
        <p:nvSpPr>
          <p:cNvPr id="91" name="Freeform 211">
            <a:extLst>
              <a:ext uri="{FF2B5EF4-FFF2-40B4-BE49-F238E27FC236}">
                <a16:creationId xmlns:a16="http://schemas.microsoft.com/office/drawing/2014/main" id="{3025BB3E-F3FC-48FC-AD6C-2367600DE0BD}"/>
              </a:ext>
            </a:extLst>
          </p:cNvPr>
          <p:cNvSpPr/>
          <p:nvPr/>
        </p:nvSpPr>
        <p:spPr>
          <a:xfrm rot="20016222" flipH="1">
            <a:off x="4788295" y="3288877"/>
            <a:ext cx="2189356" cy="1312659"/>
          </a:xfrm>
          <a:custGeom>
            <a:avLst/>
            <a:gdLst>
              <a:gd name="connsiteX0" fmla="*/ 0 w 1531327"/>
              <a:gd name="connsiteY0" fmla="*/ 7327 h 54323"/>
              <a:gd name="connsiteX1" fmla="*/ 256442 w 1531327"/>
              <a:gd name="connsiteY1" fmla="*/ 43962 h 54323"/>
              <a:gd name="connsiteX2" fmla="*/ 1121019 w 1531327"/>
              <a:gd name="connsiteY2" fmla="*/ 51288 h 54323"/>
              <a:gd name="connsiteX3" fmla="*/ 1531327 w 1531327"/>
              <a:gd name="connsiteY3" fmla="*/ 0 h 54323"/>
              <a:gd name="connsiteX0" fmla="*/ 0 w 1531327"/>
              <a:gd name="connsiteY0" fmla="*/ 7327 h 48756"/>
              <a:gd name="connsiteX1" fmla="*/ 256442 w 1531327"/>
              <a:gd name="connsiteY1" fmla="*/ 43962 h 48756"/>
              <a:gd name="connsiteX2" fmla="*/ 1046116 w 1531327"/>
              <a:gd name="connsiteY2" fmla="*/ 43528 h 48756"/>
              <a:gd name="connsiteX3" fmla="*/ 1531327 w 1531327"/>
              <a:gd name="connsiteY3" fmla="*/ 0 h 48756"/>
              <a:gd name="connsiteX0" fmla="*/ 0 w 1531327"/>
              <a:gd name="connsiteY0" fmla="*/ 7327 h 47554"/>
              <a:gd name="connsiteX1" fmla="*/ 256442 w 1531327"/>
              <a:gd name="connsiteY1" fmla="*/ 43962 h 47554"/>
              <a:gd name="connsiteX2" fmla="*/ 1046116 w 1531327"/>
              <a:gd name="connsiteY2" fmla="*/ 43528 h 47554"/>
              <a:gd name="connsiteX3" fmla="*/ 1531327 w 1531327"/>
              <a:gd name="connsiteY3" fmla="*/ 0 h 47554"/>
              <a:gd name="connsiteX0" fmla="*/ 0 w 1531327"/>
              <a:gd name="connsiteY0" fmla="*/ 7327 h 49492"/>
              <a:gd name="connsiteX1" fmla="*/ 256442 w 1531327"/>
              <a:gd name="connsiteY1" fmla="*/ 43962 h 49492"/>
              <a:gd name="connsiteX2" fmla="*/ 1082678 w 1531327"/>
              <a:gd name="connsiteY2" fmla="*/ 46947 h 49492"/>
              <a:gd name="connsiteX3" fmla="*/ 1531327 w 1531327"/>
              <a:gd name="connsiteY3" fmla="*/ 0 h 49492"/>
              <a:gd name="connsiteX0" fmla="*/ 0 w 1543699"/>
              <a:gd name="connsiteY0" fmla="*/ 0 h 42165"/>
              <a:gd name="connsiteX1" fmla="*/ 256442 w 1543699"/>
              <a:gd name="connsiteY1" fmla="*/ 36635 h 42165"/>
              <a:gd name="connsiteX2" fmla="*/ 1082678 w 1543699"/>
              <a:gd name="connsiteY2" fmla="*/ 39620 h 42165"/>
              <a:gd name="connsiteX3" fmla="*/ 1543699 w 1543699"/>
              <a:gd name="connsiteY3" fmla="*/ 15708 h 42165"/>
              <a:gd name="connsiteX0" fmla="*/ 0 w 1560194"/>
              <a:gd name="connsiteY0" fmla="*/ 0 h 44803"/>
              <a:gd name="connsiteX1" fmla="*/ 256442 w 1560194"/>
              <a:gd name="connsiteY1" fmla="*/ 36635 h 44803"/>
              <a:gd name="connsiteX2" fmla="*/ 1082678 w 1560194"/>
              <a:gd name="connsiteY2" fmla="*/ 39620 h 44803"/>
              <a:gd name="connsiteX3" fmla="*/ 1560194 w 1560194"/>
              <a:gd name="connsiteY3" fmla="*/ 34555 h 44803"/>
              <a:gd name="connsiteX0" fmla="*/ 0 w 1531328"/>
              <a:gd name="connsiteY0" fmla="*/ 0 h 42165"/>
              <a:gd name="connsiteX1" fmla="*/ 256442 w 1531328"/>
              <a:gd name="connsiteY1" fmla="*/ 36635 h 42165"/>
              <a:gd name="connsiteX2" fmla="*/ 1082678 w 1531328"/>
              <a:gd name="connsiteY2" fmla="*/ 39620 h 42165"/>
              <a:gd name="connsiteX3" fmla="*/ 1531328 w 1531328"/>
              <a:gd name="connsiteY3" fmla="*/ 15709 h 42165"/>
              <a:gd name="connsiteX0" fmla="*/ 0 w 1592258"/>
              <a:gd name="connsiteY0" fmla="*/ 51189 h 93354"/>
              <a:gd name="connsiteX1" fmla="*/ 256442 w 1592258"/>
              <a:gd name="connsiteY1" fmla="*/ 87824 h 93354"/>
              <a:gd name="connsiteX2" fmla="*/ 1082678 w 1592258"/>
              <a:gd name="connsiteY2" fmla="*/ 90809 h 93354"/>
              <a:gd name="connsiteX3" fmla="*/ 1592258 w 1592258"/>
              <a:gd name="connsiteY3" fmla="*/ 0 h 93354"/>
              <a:gd name="connsiteX0" fmla="*/ 0 w 1592258"/>
              <a:gd name="connsiteY0" fmla="*/ 51189 h 93354"/>
              <a:gd name="connsiteX1" fmla="*/ 256442 w 1592258"/>
              <a:gd name="connsiteY1" fmla="*/ 87824 h 93354"/>
              <a:gd name="connsiteX2" fmla="*/ 1082678 w 1592258"/>
              <a:gd name="connsiteY2" fmla="*/ 90809 h 93354"/>
              <a:gd name="connsiteX3" fmla="*/ 1592258 w 1592258"/>
              <a:gd name="connsiteY3" fmla="*/ 0 h 93354"/>
              <a:gd name="connsiteX0" fmla="*/ 0 w 1592258"/>
              <a:gd name="connsiteY0" fmla="*/ 51189 h 91536"/>
              <a:gd name="connsiteX1" fmla="*/ 255852 w 1592258"/>
              <a:gd name="connsiteY1" fmla="*/ 75327 h 91536"/>
              <a:gd name="connsiteX2" fmla="*/ 1082678 w 1592258"/>
              <a:gd name="connsiteY2" fmla="*/ 90809 h 91536"/>
              <a:gd name="connsiteX3" fmla="*/ 1592258 w 1592258"/>
              <a:gd name="connsiteY3" fmla="*/ 0 h 91536"/>
              <a:gd name="connsiteX0" fmla="*/ 0 w 1592258"/>
              <a:gd name="connsiteY0" fmla="*/ 51189 h 75327"/>
              <a:gd name="connsiteX1" fmla="*/ 255852 w 1592258"/>
              <a:gd name="connsiteY1" fmla="*/ 75327 h 75327"/>
              <a:gd name="connsiteX2" fmla="*/ 1104875 w 1592258"/>
              <a:gd name="connsiteY2" fmla="*/ 69172 h 75327"/>
              <a:gd name="connsiteX3" fmla="*/ 1592258 w 1592258"/>
              <a:gd name="connsiteY3" fmla="*/ 0 h 75327"/>
              <a:gd name="connsiteX0" fmla="*/ 0 w 2807059"/>
              <a:gd name="connsiteY0" fmla="*/ 51189 h 551456"/>
              <a:gd name="connsiteX1" fmla="*/ 255852 w 2807059"/>
              <a:gd name="connsiteY1" fmla="*/ 75327 h 551456"/>
              <a:gd name="connsiteX2" fmla="*/ 1104875 w 2807059"/>
              <a:gd name="connsiteY2" fmla="*/ 69172 h 551456"/>
              <a:gd name="connsiteX3" fmla="*/ 2803392 w 2807059"/>
              <a:gd name="connsiteY3" fmla="*/ 551262 h 551456"/>
              <a:gd name="connsiteX4" fmla="*/ 1592258 w 2807059"/>
              <a:gd name="connsiteY4" fmla="*/ 0 h 551456"/>
              <a:gd name="connsiteX0" fmla="*/ 0 w 2807059"/>
              <a:gd name="connsiteY0" fmla="*/ 51189 h 551456"/>
              <a:gd name="connsiteX1" fmla="*/ 202193 w 2807059"/>
              <a:gd name="connsiteY1" fmla="*/ 223708 h 551456"/>
              <a:gd name="connsiteX2" fmla="*/ 1104875 w 2807059"/>
              <a:gd name="connsiteY2" fmla="*/ 69172 h 551456"/>
              <a:gd name="connsiteX3" fmla="*/ 2803392 w 2807059"/>
              <a:gd name="connsiteY3" fmla="*/ 551262 h 551456"/>
              <a:gd name="connsiteX4" fmla="*/ 1592258 w 2807059"/>
              <a:gd name="connsiteY4" fmla="*/ 0 h 551456"/>
              <a:gd name="connsiteX0" fmla="*/ 0 w 2807059"/>
              <a:gd name="connsiteY0" fmla="*/ 51189 h 551660"/>
              <a:gd name="connsiteX1" fmla="*/ 202193 w 2807059"/>
              <a:gd name="connsiteY1" fmla="*/ 223708 h 551660"/>
              <a:gd name="connsiteX2" fmla="*/ 1100635 w 2807059"/>
              <a:gd name="connsiteY2" fmla="*/ 332035 h 551660"/>
              <a:gd name="connsiteX3" fmla="*/ 2803392 w 2807059"/>
              <a:gd name="connsiteY3" fmla="*/ 551262 h 551660"/>
              <a:gd name="connsiteX4" fmla="*/ 1592258 w 2807059"/>
              <a:gd name="connsiteY4" fmla="*/ 0 h 551660"/>
              <a:gd name="connsiteX0" fmla="*/ 0 w 1886149"/>
              <a:gd name="connsiteY0" fmla="*/ 51189 h 415932"/>
              <a:gd name="connsiteX1" fmla="*/ 202193 w 1886149"/>
              <a:gd name="connsiteY1" fmla="*/ 223708 h 415932"/>
              <a:gd name="connsiteX2" fmla="*/ 1100635 w 1886149"/>
              <a:gd name="connsiteY2" fmla="*/ 332035 h 415932"/>
              <a:gd name="connsiteX3" fmla="*/ 1874388 w 1886149"/>
              <a:gd name="connsiteY3" fmla="*/ 415057 h 415932"/>
              <a:gd name="connsiteX4" fmla="*/ 1592258 w 1886149"/>
              <a:gd name="connsiteY4" fmla="*/ 0 h 415932"/>
              <a:gd name="connsiteX0" fmla="*/ 0 w 1886149"/>
              <a:gd name="connsiteY0" fmla="*/ 51189 h 416343"/>
              <a:gd name="connsiteX1" fmla="*/ 202193 w 1886149"/>
              <a:gd name="connsiteY1" fmla="*/ 223708 h 416343"/>
              <a:gd name="connsiteX2" fmla="*/ 1100635 w 1886149"/>
              <a:gd name="connsiteY2" fmla="*/ 332035 h 416343"/>
              <a:gd name="connsiteX3" fmla="*/ 1874388 w 1886149"/>
              <a:gd name="connsiteY3" fmla="*/ 415057 h 416343"/>
              <a:gd name="connsiteX4" fmla="*/ 1592258 w 1886149"/>
              <a:gd name="connsiteY4" fmla="*/ 0 h 416343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74388 w 2818463"/>
              <a:gd name="connsiteY3" fmla="*/ 363868 h 497625"/>
              <a:gd name="connsiteX4" fmla="*/ 2818463 w 2818463"/>
              <a:gd name="connsiteY4" fmla="*/ 497625 h 497625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81559 w 2818463"/>
              <a:gd name="connsiteY3" fmla="*/ 369110 h 497625"/>
              <a:gd name="connsiteX4" fmla="*/ 2818463 w 2818463"/>
              <a:gd name="connsiteY4" fmla="*/ 497625 h 497625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81559 w 2818463"/>
              <a:gd name="connsiteY3" fmla="*/ 369110 h 497625"/>
              <a:gd name="connsiteX4" fmla="*/ 2818463 w 2818463"/>
              <a:gd name="connsiteY4" fmla="*/ 497625 h 497625"/>
              <a:gd name="connsiteX0" fmla="*/ 0 w 2886646"/>
              <a:gd name="connsiteY0" fmla="*/ 0 h 507589"/>
              <a:gd name="connsiteX1" fmla="*/ 202193 w 2886646"/>
              <a:gd name="connsiteY1" fmla="*/ 172519 h 507589"/>
              <a:gd name="connsiteX2" fmla="*/ 1100635 w 2886646"/>
              <a:gd name="connsiteY2" fmla="*/ 280846 h 507589"/>
              <a:gd name="connsiteX3" fmla="*/ 1881559 w 2886646"/>
              <a:gd name="connsiteY3" fmla="*/ 369110 h 507589"/>
              <a:gd name="connsiteX4" fmla="*/ 2818463 w 2886646"/>
              <a:gd name="connsiteY4" fmla="*/ 497625 h 507589"/>
              <a:gd name="connsiteX5" fmla="*/ 2814184 w 2886646"/>
              <a:gd name="connsiteY5" fmla="*/ 499134 h 507589"/>
              <a:gd name="connsiteX0" fmla="*/ 0 w 4372230"/>
              <a:gd name="connsiteY0" fmla="*/ 0 h 697923"/>
              <a:gd name="connsiteX1" fmla="*/ 202193 w 4372230"/>
              <a:gd name="connsiteY1" fmla="*/ 172519 h 697923"/>
              <a:gd name="connsiteX2" fmla="*/ 1100635 w 4372230"/>
              <a:gd name="connsiteY2" fmla="*/ 280846 h 697923"/>
              <a:gd name="connsiteX3" fmla="*/ 1881559 w 4372230"/>
              <a:gd name="connsiteY3" fmla="*/ 369110 h 697923"/>
              <a:gd name="connsiteX4" fmla="*/ 2818463 w 4372230"/>
              <a:gd name="connsiteY4" fmla="*/ 497625 h 697923"/>
              <a:gd name="connsiteX5" fmla="*/ 4372230 w 4372230"/>
              <a:gd name="connsiteY5" fmla="*/ 697923 h 697923"/>
              <a:gd name="connsiteX0" fmla="*/ 0 w 4377219"/>
              <a:gd name="connsiteY0" fmla="*/ 0 h 687224"/>
              <a:gd name="connsiteX1" fmla="*/ 202193 w 4377219"/>
              <a:gd name="connsiteY1" fmla="*/ 172519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377219"/>
              <a:gd name="connsiteY0" fmla="*/ 0 h 687224"/>
              <a:gd name="connsiteX1" fmla="*/ 170370 w 4377219"/>
              <a:gd name="connsiteY1" fmla="*/ 150358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377219"/>
              <a:gd name="connsiteY0" fmla="*/ 0 h 687224"/>
              <a:gd name="connsiteX1" fmla="*/ 129684 w 4377219"/>
              <a:gd name="connsiteY1" fmla="*/ 147694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319 w 4417092"/>
              <a:gd name="connsiteY3" fmla="*/ 395330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280788 w 4417092"/>
              <a:gd name="connsiteY2" fmla="*/ 485918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280788 w 4417092"/>
              <a:gd name="connsiteY2" fmla="*/ 485918 h 702367"/>
              <a:gd name="connsiteX3" fmla="*/ 2173078 w 4417092"/>
              <a:gd name="connsiteY3" fmla="*/ 604414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28765"/>
              <a:gd name="connsiteX1" fmla="*/ 414881 w 4417092"/>
              <a:gd name="connsiteY1" fmla="*/ 388537 h 728765"/>
              <a:gd name="connsiteX2" fmla="*/ 1280788 w 4417092"/>
              <a:gd name="connsiteY2" fmla="*/ 485918 h 728765"/>
              <a:gd name="connsiteX3" fmla="*/ 2173078 w 4417092"/>
              <a:gd name="connsiteY3" fmla="*/ 604414 h 728765"/>
              <a:gd name="connsiteX4" fmla="*/ 2992601 w 4417092"/>
              <a:gd name="connsiteY4" fmla="*/ 722573 h 728765"/>
              <a:gd name="connsiteX5" fmla="*/ 4417092 w 4417092"/>
              <a:gd name="connsiteY5" fmla="*/ 702367 h 728765"/>
              <a:gd name="connsiteX0" fmla="*/ 0 w 4341813"/>
              <a:gd name="connsiteY0" fmla="*/ 0 h 891696"/>
              <a:gd name="connsiteX1" fmla="*/ 414881 w 4341813"/>
              <a:gd name="connsiteY1" fmla="*/ 388537 h 891696"/>
              <a:gd name="connsiteX2" fmla="*/ 1280788 w 4341813"/>
              <a:gd name="connsiteY2" fmla="*/ 485918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609958 w 4341813"/>
              <a:gd name="connsiteY1" fmla="*/ 558646 h 891696"/>
              <a:gd name="connsiteX2" fmla="*/ 1280788 w 4341813"/>
              <a:gd name="connsiteY2" fmla="*/ 485918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609958 w 4341813"/>
              <a:gd name="connsiteY1" fmla="*/ 558646 h 891696"/>
              <a:gd name="connsiteX2" fmla="*/ 1423287 w 4341813"/>
              <a:gd name="connsiteY2" fmla="*/ 617594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263162 w 4341813"/>
              <a:gd name="connsiteY3" fmla="*/ 701238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263162 w 4341813"/>
              <a:gd name="connsiteY3" fmla="*/ 701238 h 891696"/>
              <a:gd name="connsiteX4" fmla="*/ 3048298 w 4341813"/>
              <a:gd name="connsiteY4" fmla="*/ 76594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3048298 w 4341813"/>
              <a:gd name="connsiteY4" fmla="*/ 76594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2010888 w 3754739"/>
              <a:gd name="connsiteY2" fmla="*/ 213784 h 378098"/>
              <a:gd name="connsiteX3" fmla="*/ 2142313 w 3754739"/>
              <a:gd name="connsiteY3" fmla="*/ 220114 h 378098"/>
              <a:gd name="connsiteX4" fmla="*/ 3754739 w 3754739"/>
              <a:gd name="connsiteY4" fmla="*/ 378098 h 378098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1286129 w 3754739"/>
              <a:gd name="connsiteY2" fmla="*/ 134853 h 378098"/>
              <a:gd name="connsiteX3" fmla="*/ 2142313 w 3754739"/>
              <a:gd name="connsiteY3" fmla="*/ 220114 h 378098"/>
              <a:gd name="connsiteX4" fmla="*/ 3754739 w 3754739"/>
              <a:gd name="connsiteY4" fmla="*/ 378098 h 378098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1286129 w 3754739"/>
              <a:gd name="connsiteY2" fmla="*/ 134853 h 378098"/>
              <a:gd name="connsiteX3" fmla="*/ 3754739 w 3754739"/>
              <a:gd name="connsiteY3" fmla="*/ 378098 h 378098"/>
              <a:gd name="connsiteX0" fmla="*/ 0 w 6435920"/>
              <a:gd name="connsiteY0" fmla="*/ 0 h 565331"/>
              <a:gd name="connsiteX1" fmla="*/ 836213 w 6435920"/>
              <a:gd name="connsiteY1" fmla="*/ 103996 h 565331"/>
              <a:gd name="connsiteX2" fmla="*/ 1286129 w 6435920"/>
              <a:gd name="connsiteY2" fmla="*/ 134853 h 565331"/>
              <a:gd name="connsiteX3" fmla="*/ 6435921 w 6435920"/>
              <a:gd name="connsiteY3" fmla="*/ 565331 h 565331"/>
              <a:gd name="connsiteX0" fmla="*/ 0 w 6435922"/>
              <a:gd name="connsiteY0" fmla="*/ 0 h 565331"/>
              <a:gd name="connsiteX1" fmla="*/ 836213 w 6435922"/>
              <a:gd name="connsiteY1" fmla="*/ 103996 h 565331"/>
              <a:gd name="connsiteX2" fmla="*/ 1286129 w 6435922"/>
              <a:gd name="connsiteY2" fmla="*/ 134853 h 565331"/>
              <a:gd name="connsiteX3" fmla="*/ 6435921 w 6435922"/>
              <a:gd name="connsiteY3" fmla="*/ 565331 h 565331"/>
              <a:gd name="connsiteX0" fmla="*/ 0 w 6435920"/>
              <a:gd name="connsiteY0" fmla="*/ 0 h 565331"/>
              <a:gd name="connsiteX1" fmla="*/ 836213 w 6435920"/>
              <a:gd name="connsiteY1" fmla="*/ 103996 h 565331"/>
              <a:gd name="connsiteX2" fmla="*/ 3376380 w 6435920"/>
              <a:gd name="connsiteY2" fmla="*/ 326504 h 565331"/>
              <a:gd name="connsiteX3" fmla="*/ 6435921 w 6435920"/>
              <a:gd name="connsiteY3" fmla="*/ 565331 h 565331"/>
              <a:gd name="connsiteX0" fmla="*/ 0 w 6435922"/>
              <a:gd name="connsiteY0" fmla="*/ 0 h 565331"/>
              <a:gd name="connsiteX1" fmla="*/ 649572 w 6435922"/>
              <a:gd name="connsiteY1" fmla="*/ 137929 h 565331"/>
              <a:gd name="connsiteX2" fmla="*/ 3376380 w 6435922"/>
              <a:gd name="connsiteY2" fmla="*/ 326504 h 565331"/>
              <a:gd name="connsiteX3" fmla="*/ 6435921 w 6435922"/>
              <a:gd name="connsiteY3" fmla="*/ 565331 h 565331"/>
              <a:gd name="connsiteX0" fmla="*/ 45059 w 6480979"/>
              <a:gd name="connsiteY0" fmla="*/ 9040 h 574371"/>
              <a:gd name="connsiteX1" fmla="*/ 49011 w 6480979"/>
              <a:gd name="connsiteY1" fmla="*/ 10568 h 574371"/>
              <a:gd name="connsiteX2" fmla="*/ 694631 w 6480979"/>
              <a:gd name="connsiteY2" fmla="*/ 146969 h 574371"/>
              <a:gd name="connsiteX3" fmla="*/ 3421439 w 6480979"/>
              <a:gd name="connsiteY3" fmla="*/ 335544 h 574371"/>
              <a:gd name="connsiteX4" fmla="*/ 6480980 w 6480979"/>
              <a:gd name="connsiteY4" fmla="*/ 574371 h 574371"/>
              <a:gd name="connsiteX0" fmla="*/ 0 w 6435922"/>
              <a:gd name="connsiteY0" fmla="*/ 0 h 565331"/>
              <a:gd name="connsiteX1" fmla="*/ 481579 w 6435922"/>
              <a:gd name="connsiteY1" fmla="*/ 51382 h 565331"/>
              <a:gd name="connsiteX2" fmla="*/ 649572 w 6435922"/>
              <a:gd name="connsiteY2" fmla="*/ 137929 h 565331"/>
              <a:gd name="connsiteX3" fmla="*/ 3376380 w 6435922"/>
              <a:gd name="connsiteY3" fmla="*/ 326504 h 565331"/>
              <a:gd name="connsiteX4" fmla="*/ 6435921 w 6435922"/>
              <a:gd name="connsiteY4" fmla="*/ 565331 h 565331"/>
              <a:gd name="connsiteX0" fmla="*/ 501119 w 6057963"/>
              <a:gd name="connsiteY0" fmla="*/ 0 h 753723"/>
              <a:gd name="connsiteX1" fmla="*/ 103622 w 6057963"/>
              <a:gd name="connsiteY1" fmla="*/ 239774 h 753723"/>
              <a:gd name="connsiteX2" fmla="*/ 271615 w 6057963"/>
              <a:gd name="connsiteY2" fmla="*/ 326321 h 753723"/>
              <a:gd name="connsiteX3" fmla="*/ 2998423 w 6057963"/>
              <a:gd name="connsiteY3" fmla="*/ 514896 h 753723"/>
              <a:gd name="connsiteX4" fmla="*/ 6057964 w 6057963"/>
              <a:gd name="connsiteY4" fmla="*/ 753723 h 753723"/>
              <a:gd name="connsiteX0" fmla="*/ 832030 w 6388875"/>
              <a:gd name="connsiteY0" fmla="*/ 0 h 753723"/>
              <a:gd name="connsiteX1" fmla="*/ 8750 w 6388875"/>
              <a:gd name="connsiteY1" fmla="*/ 213014 h 753723"/>
              <a:gd name="connsiteX2" fmla="*/ 602526 w 6388875"/>
              <a:gd name="connsiteY2" fmla="*/ 326321 h 753723"/>
              <a:gd name="connsiteX3" fmla="*/ 3329334 w 6388875"/>
              <a:gd name="connsiteY3" fmla="*/ 514896 h 753723"/>
              <a:gd name="connsiteX4" fmla="*/ 6388875 w 6388875"/>
              <a:gd name="connsiteY4" fmla="*/ 753723 h 753723"/>
              <a:gd name="connsiteX0" fmla="*/ 832030 w 6388875"/>
              <a:gd name="connsiteY0" fmla="*/ 0 h 753723"/>
              <a:gd name="connsiteX1" fmla="*/ 8750 w 6388875"/>
              <a:gd name="connsiteY1" fmla="*/ 213014 h 753723"/>
              <a:gd name="connsiteX2" fmla="*/ 602526 w 6388875"/>
              <a:gd name="connsiteY2" fmla="*/ 326321 h 753723"/>
              <a:gd name="connsiteX3" fmla="*/ 3329334 w 6388875"/>
              <a:gd name="connsiteY3" fmla="*/ 514896 h 753723"/>
              <a:gd name="connsiteX4" fmla="*/ 6388875 w 6388875"/>
              <a:gd name="connsiteY4" fmla="*/ 753723 h 753723"/>
              <a:gd name="connsiteX0" fmla="*/ 832030 w 6388875"/>
              <a:gd name="connsiteY0" fmla="*/ 0 h 753723"/>
              <a:gd name="connsiteX1" fmla="*/ 8750 w 6388875"/>
              <a:gd name="connsiteY1" fmla="*/ 213014 h 753723"/>
              <a:gd name="connsiteX2" fmla="*/ 602526 w 6388875"/>
              <a:gd name="connsiteY2" fmla="*/ 326321 h 753723"/>
              <a:gd name="connsiteX3" fmla="*/ 3329334 w 6388875"/>
              <a:gd name="connsiteY3" fmla="*/ 514896 h 753723"/>
              <a:gd name="connsiteX4" fmla="*/ 6388875 w 6388875"/>
              <a:gd name="connsiteY4" fmla="*/ 753723 h 753723"/>
              <a:gd name="connsiteX0" fmla="*/ 823280 w 6380125"/>
              <a:gd name="connsiteY0" fmla="*/ 0 h 753723"/>
              <a:gd name="connsiteX1" fmla="*/ 0 w 6380125"/>
              <a:gd name="connsiteY1" fmla="*/ 213014 h 753723"/>
              <a:gd name="connsiteX2" fmla="*/ 593776 w 6380125"/>
              <a:gd name="connsiteY2" fmla="*/ 326321 h 753723"/>
              <a:gd name="connsiteX3" fmla="*/ 3320584 w 6380125"/>
              <a:gd name="connsiteY3" fmla="*/ 514896 h 753723"/>
              <a:gd name="connsiteX4" fmla="*/ 6380125 w 6380125"/>
              <a:gd name="connsiteY4" fmla="*/ 753723 h 753723"/>
              <a:gd name="connsiteX0" fmla="*/ 802736 w 6359581"/>
              <a:gd name="connsiteY0" fmla="*/ 0 h 753723"/>
              <a:gd name="connsiteX1" fmla="*/ 0 w 6359581"/>
              <a:gd name="connsiteY1" fmla="*/ 216737 h 753723"/>
              <a:gd name="connsiteX2" fmla="*/ 573232 w 6359581"/>
              <a:gd name="connsiteY2" fmla="*/ 326321 h 753723"/>
              <a:gd name="connsiteX3" fmla="*/ 3300040 w 6359581"/>
              <a:gd name="connsiteY3" fmla="*/ 514896 h 753723"/>
              <a:gd name="connsiteX4" fmla="*/ 6359581 w 6359581"/>
              <a:gd name="connsiteY4" fmla="*/ 753723 h 753723"/>
              <a:gd name="connsiteX0" fmla="*/ 802736 w 6359581"/>
              <a:gd name="connsiteY0" fmla="*/ 17434 h 771157"/>
              <a:gd name="connsiteX1" fmla="*/ 807927 w 6359581"/>
              <a:gd name="connsiteY1" fmla="*/ 15672 h 771157"/>
              <a:gd name="connsiteX2" fmla="*/ 0 w 6359581"/>
              <a:gd name="connsiteY2" fmla="*/ 234171 h 771157"/>
              <a:gd name="connsiteX3" fmla="*/ 573232 w 6359581"/>
              <a:gd name="connsiteY3" fmla="*/ 343755 h 771157"/>
              <a:gd name="connsiteX4" fmla="*/ 3300040 w 6359581"/>
              <a:gd name="connsiteY4" fmla="*/ 532330 h 771157"/>
              <a:gd name="connsiteX5" fmla="*/ 6359581 w 6359581"/>
              <a:gd name="connsiteY5" fmla="*/ 771157 h 771157"/>
              <a:gd name="connsiteX0" fmla="*/ 802736 w 6359581"/>
              <a:gd name="connsiteY0" fmla="*/ 2 h 753725"/>
              <a:gd name="connsiteX1" fmla="*/ 472057 w 6359581"/>
              <a:gd name="connsiteY1" fmla="*/ 70320 h 753725"/>
              <a:gd name="connsiteX2" fmla="*/ 0 w 6359581"/>
              <a:gd name="connsiteY2" fmla="*/ 216739 h 753725"/>
              <a:gd name="connsiteX3" fmla="*/ 573232 w 6359581"/>
              <a:gd name="connsiteY3" fmla="*/ 326323 h 753725"/>
              <a:gd name="connsiteX4" fmla="*/ 3300040 w 6359581"/>
              <a:gd name="connsiteY4" fmla="*/ 514898 h 753725"/>
              <a:gd name="connsiteX5" fmla="*/ 6359581 w 6359581"/>
              <a:gd name="connsiteY5" fmla="*/ 753725 h 753725"/>
              <a:gd name="connsiteX0" fmla="*/ 802736 w 6359581"/>
              <a:gd name="connsiteY0" fmla="*/ 1 h 753724"/>
              <a:gd name="connsiteX1" fmla="*/ 323992 w 6359581"/>
              <a:gd name="connsiteY1" fmla="*/ 117900 h 753724"/>
              <a:gd name="connsiteX2" fmla="*/ 0 w 6359581"/>
              <a:gd name="connsiteY2" fmla="*/ 216738 h 753724"/>
              <a:gd name="connsiteX3" fmla="*/ 573232 w 6359581"/>
              <a:gd name="connsiteY3" fmla="*/ 326322 h 753724"/>
              <a:gd name="connsiteX4" fmla="*/ 3300040 w 6359581"/>
              <a:gd name="connsiteY4" fmla="*/ 514897 h 753724"/>
              <a:gd name="connsiteX5" fmla="*/ 6359581 w 6359581"/>
              <a:gd name="connsiteY5" fmla="*/ 753724 h 753724"/>
              <a:gd name="connsiteX0" fmla="*/ 802736 w 6359581"/>
              <a:gd name="connsiteY0" fmla="*/ 1 h 753724"/>
              <a:gd name="connsiteX1" fmla="*/ 323992 w 6359581"/>
              <a:gd name="connsiteY1" fmla="*/ 117900 h 753724"/>
              <a:gd name="connsiteX2" fmla="*/ 0 w 6359581"/>
              <a:gd name="connsiteY2" fmla="*/ 216738 h 753724"/>
              <a:gd name="connsiteX3" fmla="*/ 573232 w 6359581"/>
              <a:gd name="connsiteY3" fmla="*/ 326322 h 753724"/>
              <a:gd name="connsiteX4" fmla="*/ 3300040 w 6359581"/>
              <a:gd name="connsiteY4" fmla="*/ 514897 h 753724"/>
              <a:gd name="connsiteX5" fmla="*/ 6359581 w 6359581"/>
              <a:gd name="connsiteY5" fmla="*/ 753724 h 753724"/>
              <a:gd name="connsiteX0" fmla="*/ 802736 w 6359581"/>
              <a:gd name="connsiteY0" fmla="*/ 1 h 753724"/>
              <a:gd name="connsiteX1" fmla="*/ 421115 w 6359581"/>
              <a:gd name="connsiteY1" fmla="*/ 83023 h 753724"/>
              <a:gd name="connsiteX2" fmla="*/ 0 w 6359581"/>
              <a:gd name="connsiteY2" fmla="*/ 216738 h 753724"/>
              <a:gd name="connsiteX3" fmla="*/ 573232 w 6359581"/>
              <a:gd name="connsiteY3" fmla="*/ 326322 h 753724"/>
              <a:gd name="connsiteX4" fmla="*/ 3300040 w 6359581"/>
              <a:gd name="connsiteY4" fmla="*/ 514897 h 753724"/>
              <a:gd name="connsiteX5" fmla="*/ 6359581 w 6359581"/>
              <a:gd name="connsiteY5" fmla="*/ 753724 h 753724"/>
              <a:gd name="connsiteX0" fmla="*/ 802736 w 6359581"/>
              <a:gd name="connsiteY0" fmla="*/ 366 h 754089"/>
              <a:gd name="connsiteX1" fmla="*/ 421115 w 6359581"/>
              <a:gd name="connsiteY1" fmla="*/ 83388 h 754089"/>
              <a:gd name="connsiteX2" fmla="*/ 0 w 6359581"/>
              <a:gd name="connsiteY2" fmla="*/ 217103 h 754089"/>
              <a:gd name="connsiteX3" fmla="*/ 573232 w 6359581"/>
              <a:gd name="connsiteY3" fmla="*/ 326687 h 754089"/>
              <a:gd name="connsiteX4" fmla="*/ 3300040 w 6359581"/>
              <a:gd name="connsiteY4" fmla="*/ 515262 h 754089"/>
              <a:gd name="connsiteX5" fmla="*/ 6359581 w 6359581"/>
              <a:gd name="connsiteY5" fmla="*/ 754089 h 754089"/>
              <a:gd name="connsiteX0" fmla="*/ 802736 w 6359581"/>
              <a:gd name="connsiteY0" fmla="*/ 144 h 753867"/>
              <a:gd name="connsiteX1" fmla="*/ 459812 w 6359581"/>
              <a:gd name="connsiteY1" fmla="*/ 86908 h 753867"/>
              <a:gd name="connsiteX2" fmla="*/ 0 w 6359581"/>
              <a:gd name="connsiteY2" fmla="*/ 216881 h 753867"/>
              <a:gd name="connsiteX3" fmla="*/ 573232 w 6359581"/>
              <a:gd name="connsiteY3" fmla="*/ 326465 h 753867"/>
              <a:gd name="connsiteX4" fmla="*/ 3300040 w 6359581"/>
              <a:gd name="connsiteY4" fmla="*/ 515040 h 753867"/>
              <a:gd name="connsiteX5" fmla="*/ 6359581 w 6359581"/>
              <a:gd name="connsiteY5" fmla="*/ 753867 h 753867"/>
              <a:gd name="connsiteX0" fmla="*/ 767651 w 6324496"/>
              <a:gd name="connsiteY0" fmla="*/ 144 h 753867"/>
              <a:gd name="connsiteX1" fmla="*/ 424727 w 6324496"/>
              <a:gd name="connsiteY1" fmla="*/ 86908 h 753867"/>
              <a:gd name="connsiteX2" fmla="*/ 0 w 6324496"/>
              <a:gd name="connsiteY2" fmla="*/ 218151 h 753867"/>
              <a:gd name="connsiteX3" fmla="*/ 538147 w 6324496"/>
              <a:gd name="connsiteY3" fmla="*/ 326465 h 753867"/>
              <a:gd name="connsiteX4" fmla="*/ 3264955 w 6324496"/>
              <a:gd name="connsiteY4" fmla="*/ 515040 h 753867"/>
              <a:gd name="connsiteX5" fmla="*/ 6324496 w 6324496"/>
              <a:gd name="connsiteY5" fmla="*/ 753867 h 753867"/>
              <a:gd name="connsiteX0" fmla="*/ 767721 w 6324566"/>
              <a:gd name="connsiteY0" fmla="*/ 144 h 753867"/>
              <a:gd name="connsiteX1" fmla="*/ 424797 w 6324566"/>
              <a:gd name="connsiteY1" fmla="*/ 86908 h 753867"/>
              <a:gd name="connsiteX2" fmla="*/ 70 w 6324566"/>
              <a:gd name="connsiteY2" fmla="*/ 218151 h 753867"/>
              <a:gd name="connsiteX3" fmla="*/ 538217 w 6324566"/>
              <a:gd name="connsiteY3" fmla="*/ 326465 h 753867"/>
              <a:gd name="connsiteX4" fmla="*/ 3265025 w 6324566"/>
              <a:gd name="connsiteY4" fmla="*/ 515040 h 753867"/>
              <a:gd name="connsiteX5" fmla="*/ 6324566 w 6324566"/>
              <a:gd name="connsiteY5" fmla="*/ 753867 h 753867"/>
              <a:gd name="connsiteX0" fmla="*/ 767721 w 6324566"/>
              <a:gd name="connsiteY0" fmla="*/ 144 h 753867"/>
              <a:gd name="connsiteX1" fmla="*/ 424797 w 6324566"/>
              <a:gd name="connsiteY1" fmla="*/ 86908 h 753867"/>
              <a:gd name="connsiteX2" fmla="*/ 70 w 6324566"/>
              <a:gd name="connsiteY2" fmla="*/ 218151 h 753867"/>
              <a:gd name="connsiteX3" fmla="*/ 538217 w 6324566"/>
              <a:gd name="connsiteY3" fmla="*/ 326465 h 753867"/>
              <a:gd name="connsiteX4" fmla="*/ 3265025 w 6324566"/>
              <a:gd name="connsiteY4" fmla="*/ 515040 h 753867"/>
              <a:gd name="connsiteX5" fmla="*/ 6324566 w 6324566"/>
              <a:gd name="connsiteY5" fmla="*/ 753867 h 753867"/>
              <a:gd name="connsiteX0" fmla="*/ 767721 w 6324566"/>
              <a:gd name="connsiteY0" fmla="*/ 511 h 754234"/>
              <a:gd name="connsiteX1" fmla="*/ 413952 w 6324566"/>
              <a:gd name="connsiteY1" fmla="*/ 81915 h 754234"/>
              <a:gd name="connsiteX2" fmla="*/ 70 w 6324566"/>
              <a:gd name="connsiteY2" fmla="*/ 218518 h 754234"/>
              <a:gd name="connsiteX3" fmla="*/ 538217 w 6324566"/>
              <a:gd name="connsiteY3" fmla="*/ 326832 h 754234"/>
              <a:gd name="connsiteX4" fmla="*/ 3265025 w 6324566"/>
              <a:gd name="connsiteY4" fmla="*/ 515407 h 754234"/>
              <a:gd name="connsiteX5" fmla="*/ 6324566 w 6324566"/>
              <a:gd name="connsiteY5" fmla="*/ 754234 h 754234"/>
              <a:gd name="connsiteX0" fmla="*/ 767721 w 6324566"/>
              <a:gd name="connsiteY0" fmla="*/ 511 h 754234"/>
              <a:gd name="connsiteX1" fmla="*/ 413952 w 6324566"/>
              <a:gd name="connsiteY1" fmla="*/ 81915 h 754234"/>
              <a:gd name="connsiteX2" fmla="*/ 70 w 6324566"/>
              <a:gd name="connsiteY2" fmla="*/ 218518 h 754234"/>
              <a:gd name="connsiteX3" fmla="*/ 538217 w 6324566"/>
              <a:gd name="connsiteY3" fmla="*/ 326832 h 754234"/>
              <a:gd name="connsiteX4" fmla="*/ 3265025 w 6324566"/>
              <a:gd name="connsiteY4" fmla="*/ 515407 h 754234"/>
              <a:gd name="connsiteX5" fmla="*/ 6324566 w 6324566"/>
              <a:gd name="connsiteY5" fmla="*/ 754234 h 754234"/>
              <a:gd name="connsiteX0" fmla="*/ 767721 w 6324566"/>
              <a:gd name="connsiteY0" fmla="*/ 511 h 754234"/>
              <a:gd name="connsiteX1" fmla="*/ 413952 w 6324566"/>
              <a:gd name="connsiteY1" fmla="*/ 81915 h 754234"/>
              <a:gd name="connsiteX2" fmla="*/ 70 w 6324566"/>
              <a:gd name="connsiteY2" fmla="*/ 218518 h 754234"/>
              <a:gd name="connsiteX3" fmla="*/ 538217 w 6324566"/>
              <a:gd name="connsiteY3" fmla="*/ 326832 h 754234"/>
              <a:gd name="connsiteX4" fmla="*/ 3265025 w 6324566"/>
              <a:gd name="connsiteY4" fmla="*/ 515407 h 754234"/>
              <a:gd name="connsiteX5" fmla="*/ 6324566 w 6324566"/>
              <a:gd name="connsiteY5" fmla="*/ 754234 h 754234"/>
              <a:gd name="connsiteX0" fmla="*/ 770043 w 6326888"/>
              <a:gd name="connsiteY0" fmla="*/ 511 h 754234"/>
              <a:gd name="connsiteX1" fmla="*/ 416274 w 6326888"/>
              <a:gd name="connsiteY1" fmla="*/ 81915 h 754234"/>
              <a:gd name="connsiteX2" fmla="*/ 39 w 6326888"/>
              <a:gd name="connsiteY2" fmla="*/ 210698 h 754234"/>
              <a:gd name="connsiteX3" fmla="*/ 540539 w 6326888"/>
              <a:gd name="connsiteY3" fmla="*/ 326832 h 754234"/>
              <a:gd name="connsiteX4" fmla="*/ 3267347 w 6326888"/>
              <a:gd name="connsiteY4" fmla="*/ 515407 h 754234"/>
              <a:gd name="connsiteX5" fmla="*/ 6326888 w 6326888"/>
              <a:gd name="connsiteY5" fmla="*/ 754234 h 754234"/>
              <a:gd name="connsiteX0" fmla="*/ 770043 w 6326888"/>
              <a:gd name="connsiteY0" fmla="*/ 511 h 754234"/>
              <a:gd name="connsiteX1" fmla="*/ 416274 w 6326888"/>
              <a:gd name="connsiteY1" fmla="*/ 81915 h 754234"/>
              <a:gd name="connsiteX2" fmla="*/ 39 w 6326888"/>
              <a:gd name="connsiteY2" fmla="*/ 210698 h 754234"/>
              <a:gd name="connsiteX3" fmla="*/ 540539 w 6326888"/>
              <a:gd name="connsiteY3" fmla="*/ 326832 h 754234"/>
              <a:gd name="connsiteX4" fmla="*/ 3267347 w 6326888"/>
              <a:gd name="connsiteY4" fmla="*/ 515407 h 754234"/>
              <a:gd name="connsiteX5" fmla="*/ 6326888 w 6326888"/>
              <a:gd name="connsiteY5" fmla="*/ 754234 h 754234"/>
              <a:gd name="connsiteX0" fmla="*/ 761751 w 6318596"/>
              <a:gd name="connsiteY0" fmla="*/ 511 h 754234"/>
              <a:gd name="connsiteX1" fmla="*/ 407982 w 6318596"/>
              <a:gd name="connsiteY1" fmla="*/ 81915 h 754234"/>
              <a:gd name="connsiteX2" fmla="*/ 188 w 6318596"/>
              <a:gd name="connsiteY2" fmla="*/ 214410 h 754234"/>
              <a:gd name="connsiteX3" fmla="*/ 532247 w 6318596"/>
              <a:gd name="connsiteY3" fmla="*/ 326832 h 754234"/>
              <a:gd name="connsiteX4" fmla="*/ 3259055 w 6318596"/>
              <a:gd name="connsiteY4" fmla="*/ 515407 h 754234"/>
              <a:gd name="connsiteX5" fmla="*/ 6318596 w 6318596"/>
              <a:gd name="connsiteY5" fmla="*/ 754234 h 754234"/>
              <a:gd name="connsiteX0" fmla="*/ 761751 w 6318596"/>
              <a:gd name="connsiteY0" fmla="*/ 1866 h 755589"/>
              <a:gd name="connsiteX1" fmla="*/ 398374 w 6318596"/>
              <a:gd name="connsiteY1" fmla="*/ 74620 h 755589"/>
              <a:gd name="connsiteX2" fmla="*/ 188 w 6318596"/>
              <a:gd name="connsiteY2" fmla="*/ 215765 h 755589"/>
              <a:gd name="connsiteX3" fmla="*/ 532247 w 6318596"/>
              <a:gd name="connsiteY3" fmla="*/ 328187 h 755589"/>
              <a:gd name="connsiteX4" fmla="*/ 3259055 w 6318596"/>
              <a:gd name="connsiteY4" fmla="*/ 516762 h 755589"/>
              <a:gd name="connsiteX5" fmla="*/ 6318596 w 6318596"/>
              <a:gd name="connsiteY5" fmla="*/ 755589 h 755589"/>
              <a:gd name="connsiteX0" fmla="*/ 791660 w 6348505"/>
              <a:gd name="connsiteY0" fmla="*/ 1866 h 755589"/>
              <a:gd name="connsiteX1" fmla="*/ 428283 w 6348505"/>
              <a:gd name="connsiteY1" fmla="*/ 74620 h 755589"/>
              <a:gd name="connsiteX2" fmla="*/ -1 w 6348505"/>
              <a:gd name="connsiteY2" fmla="*/ 197219 h 755589"/>
              <a:gd name="connsiteX3" fmla="*/ 562156 w 6348505"/>
              <a:gd name="connsiteY3" fmla="*/ 328187 h 755589"/>
              <a:gd name="connsiteX4" fmla="*/ 3288964 w 6348505"/>
              <a:gd name="connsiteY4" fmla="*/ 516762 h 755589"/>
              <a:gd name="connsiteX5" fmla="*/ 6348505 w 6348505"/>
              <a:gd name="connsiteY5" fmla="*/ 755589 h 755589"/>
              <a:gd name="connsiteX0" fmla="*/ 1328435 w 6348507"/>
              <a:gd name="connsiteY0" fmla="*/ 0 h 965498"/>
              <a:gd name="connsiteX1" fmla="*/ 428285 w 6348507"/>
              <a:gd name="connsiteY1" fmla="*/ 284529 h 965498"/>
              <a:gd name="connsiteX2" fmla="*/ 1 w 6348507"/>
              <a:gd name="connsiteY2" fmla="*/ 407128 h 965498"/>
              <a:gd name="connsiteX3" fmla="*/ 562158 w 6348507"/>
              <a:gd name="connsiteY3" fmla="*/ 538096 h 965498"/>
              <a:gd name="connsiteX4" fmla="*/ 3288966 w 6348507"/>
              <a:gd name="connsiteY4" fmla="*/ 726671 h 965498"/>
              <a:gd name="connsiteX5" fmla="*/ 6348507 w 6348507"/>
              <a:gd name="connsiteY5" fmla="*/ 965498 h 965498"/>
              <a:gd name="connsiteX0" fmla="*/ 1328433 w 6348505"/>
              <a:gd name="connsiteY0" fmla="*/ 20406 h 985904"/>
              <a:gd name="connsiteX1" fmla="*/ 1324549 w 6348505"/>
              <a:gd name="connsiteY1" fmla="*/ 21270 h 985904"/>
              <a:gd name="connsiteX2" fmla="*/ 428283 w 6348505"/>
              <a:gd name="connsiteY2" fmla="*/ 304935 h 985904"/>
              <a:gd name="connsiteX3" fmla="*/ -1 w 6348505"/>
              <a:gd name="connsiteY3" fmla="*/ 427534 h 985904"/>
              <a:gd name="connsiteX4" fmla="*/ 562156 w 6348505"/>
              <a:gd name="connsiteY4" fmla="*/ 558502 h 985904"/>
              <a:gd name="connsiteX5" fmla="*/ 3288964 w 6348505"/>
              <a:gd name="connsiteY5" fmla="*/ 747077 h 985904"/>
              <a:gd name="connsiteX6" fmla="*/ 6348505 w 6348505"/>
              <a:gd name="connsiteY6" fmla="*/ 985904 h 985904"/>
              <a:gd name="connsiteX0" fmla="*/ 1328435 w 6348507"/>
              <a:gd name="connsiteY0" fmla="*/ 0 h 965498"/>
              <a:gd name="connsiteX1" fmla="*/ 1087819 w 6348507"/>
              <a:gd name="connsiteY1" fmla="*/ 84976 h 965498"/>
              <a:gd name="connsiteX2" fmla="*/ 428285 w 6348507"/>
              <a:gd name="connsiteY2" fmla="*/ 284529 h 965498"/>
              <a:gd name="connsiteX3" fmla="*/ 1 w 6348507"/>
              <a:gd name="connsiteY3" fmla="*/ 407128 h 965498"/>
              <a:gd name="connsiteX4" fmla="*/ 562158 w 6348507"/>
              <a:gd name="connsiteY4" fmla="*/ 538096 h 965498"/>
              <a:gd name="connsiteX5" fmla="*/ 3288966 w 6348507"/>
              <a:gd name="connsiteY5" fmla="*/ 726671 h 965498"/>
              <a:gd name="connsiteX6" fmla="*/ 6348507 w 6348507"/>
              <a:gd name="connsiteY6" fmla="*/ 965498 h 965498"/>
              <a:gd name="connsiteX0" fmla="*/ 1430031 w 6348505"/>
              <a:gd name="connsiteY0" fmla="*/ 0 h 957991"/>
              <a:gd name="connsiteX1" fmla="*/ 1087817 w 6348505"/>
              <a:gd name="connsiteY1" fmla="*/ 77469 h 957991"/>
              <a:gd name="connsiteX2" fmla="*/ 428283 w 6348505"/>
              <a:gd name="connsiteY2" fmla="*/ 277022 h 957991"/>
              <a:gd name="connsiteX3" fmla="*/ -1 w 6348505"/>
              <a:gd name="connsiteY3" fmla="*/ 399621 h 957991"/>
              <a:gd name="connsiteX4" fmla="*/ 562156 w 6348505"/>
              <a:gd name="connsiteY4" fmla="*/ 530589 h 957991"/>
              <a:gd name="connsiteX5" fmla="*/ 3288964 w 6348505"/>
              <a:gd name="connsiteY5" fmla="*/ 719164 h 957991"/>
              <a:gd name="connsiteX6" fmla="*/ 6348505 w 6348505"/>
              <a:gd name="connsiteY6" fmla="*/ 957991 h 957991"/>
              <a:gd name="connsiteX0" fmla="*/ 1430033 w 6348507"/>
              <a:gd name="connsiteY0" fmla="*/ 0 h 957991"/>
              <a:gd name="connsiteX1" fmla="*/ 1137594 w 6348507"/>
              <a:gd name="connsiteY1" fmla="*/ 59826 h 957991"/>
              <a:gd name="connsiteX2" fmla="*/ 428285 w 6348507"/>
              <a:gd name="connsiteY2" fmla="*/ 277022 h 957991"/>
              <a:gd name="connsiteX3" fmla="*/ 1 w 6348507"/>
              <a:gd name="connsiteY3" fmla="*/ 399621 h 957991"/>
              <a:gd name="connsiteX4" fmla="*/ 562158 w 6348507"/>
              <a:gd name="connsiteY4" fmla="*/ 530589 h 957991"/>
              <a:gd name="connsiteX5" fmla="*/ 3288966 w 6348507"/>
              <a:gd name="connsiteY5" fmla="*/ 719164 h 957991"/>
              <a:gd name="connsiteX6" fmla="*/ 6348507 w 6348507"/>
              <a:gd name="connsiteY6" fmla="*/ 957991 h 957991"/>
              <a:gd name="connsiteX0" fmla="*/ 1430031 w 6348505"/>
              <a:gd name="connsiteY0" fmla="*/ 0 h 957991"/>
              <a:gd name="connsiteX1" fmla="*/ 1137592 w 6348505"/>
              <a:gd name="connsiteY1" fmla="*/ 59826 h 957991"/>
              <a:gd name="connsiteX2" fmla="*/ 428283 w 6348505"/>
              <a:gd name="connsiteY2" fmla="*/ 277022 h 957991"/>
              <a:gd name="connsiteX3" fmla="*/ -1 w 6348505"/>
              <a:gd name="connsiteY3" fmla="*/ 399621 h 957991"/>
              <a:gd name="connsiteX4" fmla="*/ 562156 w 6348505"/>
              <a:gd name="connsiteY4" fmla="*/ 530589 h 957991"/>
              <a:gd name="connsiteX5" fmla="*/ 3288964 w 6348505"/>
              <a:gd name="connsiteY5" fmla="*/ 719164 h 957991"/>
              <a:gd name="connsiteX6" fmla="*/ 6348505 w 6348505"/>
              <a:gd name="connsiteY6" fmla="*/ 957991 h 957991"/>
              <a:gd name="connsiteX0" fmla="*/ 1430033 w 6348507"/>
              <a:gd name="connsiteY0" fmla="*/ 0 h 957991"/>
              <a:gd name="connsiteX1" fmla="*/ 1137594 w 6348507"/>
              <a:gd name="connsiteY1" fmla="*/ 59826 h 957991"/>
              <a:gd name="connsiteX2" fmla="*/ 428285 w 6348507"/>
              <a:gd name="connsiteY2" fmla="*/ 277022 h 957991"/>
              <a:gd name="connsiteX3" fmla="*/ 1 w 6348507"/>
              <a:gd name="connsiteY3" fmla="*/ 399621 h 957991"/>
              <a:gd name="connsiteX4" fmla="*/ 562158 w 6348507"/>
              <a:gd name="connsiteY4" fmla="*/ 530589 h 957991"/>
              <a:gd name="connsiteX5" fmla="*/ 3473830 w 6348507"/>
              <a:gd name="connsiteY5" fmla="*/ 617087 h 957991"/>
              <a:gd name="connsiteX6" fmla="*/ 3288966 w 6348507"/>
              <a:gd name="connsiteY6" fmla="*/ 719164 h 957991"/>
              <a:gd name="connsiteX7" fmla="*/ 6348507 w 6348507"/>
              <a:gd name="connsiteY7" fmla="*/ 957991 h 957991"/>
              <a:gd name="connsiteX0" fmla="*/ 1430031 w 6348505"/>
              <a:gd name="connsiteY0" fmla="*/ 0 h 957991"/>
              <a:gd name="connsiteX1" fmla="*/ 1137592 w 6348505"/>
              <a:gd name="connsiteY1" fmla="*/ 59826 h 957991"/>
              <a:gd name="connsiteX2" fmla="*/ 428283 w 6348505"/>
              <a:gd name="connsiteY2" fmla="*/ 277022 h 957991"/>
              <a:gd name="connsiteX3" fmla="*/ -1 w 6348505"/>
              <a:gd name="connsiteY3" fmla="*/ 399621 h 957991"/>
              <a:gd name="connsiteX4" fmla="*/ 562156 w 6348505"/>
              <a:gd name="connsiteY4" fmla="*/ 530589 h 957991"/>
              <a:gd name="connsiteX5" fmla="*/ 3473828 w 6348505"/>
              <a:gd name="connsiteY5" fmla="*/ 617087 h 957991"/>
              <a:gd name="connsiteX6" fmla="*/ 6348505 w 6348505"/>
              <a:gd name="connsiteY6" fmla="*/ 957991 h 957991"/>
              <a:gd name="connsiteX0" fmla="*/ 1430033 w 6799172"/>
              <a:gd name="connsiteY0" fmla="*/ 0 h 720345"/>
              <a:gd name="connsiteX1" fmla="*/ 1137594 w 6799172"/>
              <a:gd name="connsiteY1" fmla="*/ 59826 h 720345"/>
              <a:gd name="connsiteX2" fmla="*/ 428285 w 6799172"/>
              <a:gd name="connsiteY2" fmla="*/ 277022 h 720345"/>
              <a:gd name="connsiteX3" fmla="*/ 1 w 6799172"/>
              <a:gd name="connsiteY3" fmla="*/ 399621 h 720345"/>
              <a:gd name="connsiteX4" fmla="*/ 562158 w 6799172"/>
              <a:gd name="connsiteY4" fmla="*/ 530589 h 720345"/>
              <a:gd name="connsiteX5" fmla="*/ 3473830 w 6799172"/>
              <a:gd name="connsiteY5" fmla="*/ 617087 h 720345"/>
              <a:gd name="connsiteX6" fmla="*/ 6799172 w 6799172"/>
              <a:gd name="connsiteY6" fmla="*/ 720345 h 720345"/>
              <a:gd name="connsiteX0" fmla="*/ 1430031 w 6799170"/>
              <a:gd name="connsiteY0" fmla="*/ 0 h 720345"/>
              <a:gd name="connsiteX1" fmla="*/ 1137592 w 6799170"/>
              <a:gd name="connsiteY1" fmla="*/ 59826 h 720345"/>
              <a:gd name="connsiteX2" fmla="*/ 428283 w 6799170"/>
              <a:gd name="connsiteY2" fmla="*/ 277022 h 720345"/>
              <a:gd name="connsiteX3" fmla="*/ -1 w 6799170"/>
              <a:gd name="connsiteY3" fmla="*/ 399621 h 720345"/>
              <a:gd name="connsiteX4" fmla="*/ 562156 w 6799170"/>
              <a:gd name="connsiteY4" fmla="*/ 530589 h 720345"/>
              <a:gd name="connsiteX5" fmla="*/ 3473828 w 6799170"/>
              <a:gd name="connsiteY5" fmla="*/ 617087 h 720345"/>
              <a:gd name="connsiteX6" fmla="*/ 6799170 w 6799170"/>
              <a:gd name="connsiteY6" fmla="*/ 720345 h 720345"/>
              <a:gd name="connsiteX0" fmla="*/ 1430033 w 3473830"/>
              <a:gd name="connsiteY0" fmla="*/ 0 h 617087"/>
              <a:gd name="connsiteX1" fmla="*/ 1137594 w 3473830"/>
              <a:gd name="connsiteY1" fmla="*/ 59826 h 617087"/>
              <a:gd name="connsiteX2" fmla="*/ 428285 w 3473830"/>
              <a:gd name="connsiteY2" fmla="*/ 277022 h 617087"/>
              <a:gd name="connsiteX3" fmla="*/ 1 w 3473830"/>
              <a:gd name="connsiteY3" fmla="*/ 399621 h 617087"/>
              <a:gd name="connsiteX4" fmla="*/ 562158 w 3473830"/>
              <a:gd name="connsiteY4" fmla="*/ 530589 h 617087"/>
              <a:gd name="connsiteX5" fmla="*/ 3473830 w 3473830"/>
              <a:gd name="connsiteY5" fmla="*/ 617087 h 617087"/>
              <a:gd name="connsiteX0" fmla="*/ 1430031 w 2970055"/>
              <a:gd name="connsiteY0" fmla="*/ 0 h 542877"/>
              <a:gd name="connsiteX1" fmla="*/ 1137592 w 2970055"/>
              <a:gd name="connsiteY1" fmla="*/ 59826 h 542877"/>
              <a:gd name="connsiteX2" fmla="*/ 428283 w 2970055"/>
              <a:gd name="connsiteY2" fmla="*/ 277022 h 542877"/>
              <a:gd name="connsiteX3" fmla="*/ -1 w 2970055"/>
              <a:gd name="connsiteY3" fmla="*/ 399621 h 542877"/>
              <a:gd name="connsiteX4" fmla="*/ 562156 w 2970055"/>
              <a:gd name="connsiteY4" fmla="*/ 530589 h 542877"/>
              <a:gd name="connsiteX5" fmla="*/ 2970055 w 2970055"/>
              <a:gd name="connsiteY5" fmla="*/ 512072 h 542877"/>
              <a:gd name="connsiteX0" fmla="*/ 1430033 w 2799169"/>
              <a:gd name="connsiteY0" fmla="*/ 0 h 545292"/>
              <a:gd name="connsiteX1" fmla="*/ 1137594 w 2799169"/>
              <a:gd name="connsiteY1" fmla="*/ 59826 h 545292"/>
              <a:gd name="connsiteX2" fmla="*/ 428285 w 2799169"/>
              <a:gd name="connsiteY2" fmla="*/ 277022 h 545292"/>
              <a:gd name="connsiteX3" fmla="*/ 1 w 2799169"/>
              <a:gd name="connsiteY3" fmla="*/ 399621 h 545292"/>
              <a:gd name="connsiteX4" fmla="*/ 562158 w 2799169"/>
              <a:gd name="connsiteY4" fmla="*/ 530589 h 545292"/>
              <a:gd name="connsiteX5" fmla="*/ 2799169 w 2799169"/>
              <a:gd name="connsiteY5" fmla="*/ 539880 h 545292"/>
              <a:gd name="connsiteX0" fmla="*/ 1430031 w 2799167"/>
              <a:gd name="connsiteY0" fmla="*/ 0 h 581186"/>
              <a:gd name="connsiteX1" fmla="*/ 1137592 w 2799167"/>
              <a:gd name="connsiteY1" fmla="*/ 59826 h 581186"/>
              <a:gd name="connsiteX2" fmla="*/ 428283 w 2799167"/>
              <a:gd name="connsiteY2" fmla="*/ 277022 h 581186"/>
              <a:gd name="connsiteX3" fmla="*/ -1 w 2799167"/>
              <a:gd name="connsiteY3" fmla="*/ 399621 h 581186"/>
              <a:gd name="connsiteX4" fmla="*/ 562156 w 2799167"/>
              <a:gd name="connsiteY4" fmla="*/ 530589 h 581186"/>
              <a:gd name="connsiteX5" fmla="*/ 2799167 w 2799167"/>
              <a:gd name="connsiteY5" fmla="*/ 539880 h 581186"/>
              <a:gd name="connsiteX0" fmla="*/ 1430033 w 2799169"/>
              <a:gd name="connsiteY0" fmla="*/ 0 h 581186"/>
              <a:gd name="connsiteX1" fmla="*/ 1056147 w 2799169"/>
              <a:gd name="connsiteY1" fmla="*/ 101301 h 581186"/>
              <a:gd name="connsiteX2" fmla="*/ 428285 w 2799169"/>
              <a:gd name="connsiteY2" fmla="*/ 277022 h 581186"/>
              <a:gd name="connsiteX3" fmla="*/ 1 w 2799169"/>
              <a:gd name="connsiteY3" fmla="*/ 399621 h 581186"/>
              <a:gd name="connsiteX4" fmla="*/ 562158 w 2799169"/>
              <a:gd name="connsiteY4" fmla="*/ 530589 h 581186"/>
              <a:gd name="connsiteX5" fmla="*/ 2799169 w 2799169"/>
              <a:gd name="connsiteY5" fmla="*/ 539880 h 581186"/>
              <a:gd name="connsiteX0" fmla="*/ 1430031 w 2799167"/>
              <a:gd name="connsiteY0" fmla="*/ 0 h 581186"/>
              <a:gd name="connsiteX1" fmla="*/ 1056145 w 2799167"/>
              <a:gd name="connsiteY1" fmla="*/ 101301 h 581186"/>
              <a:gd name="connsiteX2" fmla="*/ 428283 w 2799167"/>
              <a:gd name="connsiteY2" fmla="*/ 277022 h 581186"/>
              <a:gd name="connsiteX3" fmla="*/ -1 w 2799167"/>
              <a:gd name="connsiteY3" fmla="*/ 399621 h 581186"/>
              <a:gd name="connsiteX4" fmla="*/ 562156 w 2799167"/>
              <a:gd name="connsiteY4" fmla="*/ 530589 h 581186"/>
              <a:gd name="connsiteX5" fmla="*/ 2799167 w 2799167"/>
              <a:gd name="connsiteY5" fmla="*/ 539880 h 581186"/>
              <a:gd name="connsiteX0" fmla="*/ 1449954 w 2799169"/>
              <a:gd name="connsiteY0" fmla="*/ 8234 h 513691"/>
              <a:gd name="connsiteX1" fmla="*/ 1056147 w 2799169"/>
              <a:gd name="connsiteY1" fmla="*/ 33806 h 513691"/>
              <a:gd name="connsiteX2" fmla="*/ 428285 w 2799169"/>
              <a:gd name="connsiteY2" fmla="*/ 209527 h 513691"/>
              <a:gd name="connsiteX3" fmla="*/ 1 w 2799169"/>
              <a:gd name="connsiteY3" fmla="*/ 332126 h 513691"/>
              <a:gd name="connsiteX4" fmla="*/ 562158 w 2799169"/>
              <a:gd name="connsiteY4" fmla="*/ 463094 h 513691"/>
              <a:gd name="connsiteX5" fmla="*/ 2799169 w 2799169"/>
              <a:gd name="connsiteY5" fmla="*/ 472385 h 513691"/>
              <a:gd name="connsiteX0" fmla="*/ 1449952 w 2799167"/>
              <a:gd name="connsiteY0" fmla="*/ 0 h 505457"/>
              <a:gd name="connsiteX1" fmla="*/ 1056145 w 2799167"/>
              <a:gd name="connsiteY1" fmla="*/ 25572 h 505457"/>
              <a:gd name="connsiteX2" fmla="*/ 428283 w 2799167"/>
              <a:gd name="connsiteY2" fmla="*/ 201293 h 505457"/>
              <a:gd name="connsiteX3" fmla="*/ -1 w 2799167"/>
              <a:gd name="connsiteY3" fmla="*/ 323892 h 505457"/>
              <a:gd name="connsiteX4" fmla="*/ 562156 w 2799167"/>
              <a:gd name="connsiteY4" fmla="*/ 454860 h 505457"/>
              <a:gd name="connsiteX5" fmla="*/ 2799167 w 2799167"/>
              <a:gd name="connsiteY5" fmla="*/ 464151 h 505457"/>
              <a:gd name="connsiteX0" fmla="*/ 1449954 w 2799169"/>
              <a:gd name="connsiteY0" fmla="*/ 0 h 505457"/>
              <a:gd name="connsiteX1" fmla="*/ 1056147 w 2799169"/>
              <a:gd name="connsiteY1" fmla="*/ 25572 h 505457"/>
              <a:gd name="connsiteX2" fmla="*/ 428285 w 2799169"/>
              <a:gd name="connsiteY2" fmla="*/ 201293 h 505457"/>
              <a:gd name="connsiteX3" fmla="*/ 1 w 2799169"/>
              <a:gd name="connsiteY3" fmla="*/ 323892 h 505457"/>
              <a:gd name="connsiteX4" fmla="*/ 562158 w 2799169"/>
              <a:gd name="connsiteY4" fmla="*/ 454860 h 505457"/>
              <a:gd name="connsiteX5" fmla="*/ 2799169 w 2799169"/>
              <a:gd name="connsiteY5" fmla="*/ 464151 h 505457"/>
              <a:gd name="connsiteX0" fmla="*/ 1449952 w 2799167"/>
              <a:gd name="connsiteY0" fmla="*/ 0 h 505457"/>
              <a:gd name="connsiteX1" fmla="*/ 1160346 w 2799167"/>
              <a:gd name="connsiteY1" fmla="*/ 12098 h 505457"/>
              <a:gd name="connsiteX2" fmla="*/ 428283 w 2799167"/>
              <a:gd name="connsiteY2" fmla="*/ 201293 h 505457"/>
              <a:gd name="connsiteX3" fmla="*/ -1 w 2799167"/>
              <a:gd name="connsiteY3" fmla="*/ 323892 h 505457"/>
              <a:gd name="connsiteX4" fmla="*/ 562156 w 2799167"/>
              <a:gd name="connsiteY4" fmla="*/ 454860 h 505457"/>
              <a:gd name="connsiteX5" fmla="*/ 2799167 w 2799167"/>
              <a:gd name="connsiteY5" fmla="*/ 464151 h 505457"/>
              <a:gd name="connsiteX0" fmla="*/ 1449954 w 2799169"/>
              <a:gd name="connsiteY0" fmla="*/ 5312 h 510769"/>
              <a:gd name="connsiteX1" fmla="*/ 1160348 w 2799169"/>
              <a:gd name="connsiteY1" fmla="*/ 17410 h 510769"/>
              <a:gd name="connsiteX2" fmla="*/ 1116821 w 2799169"/>
              <a:gd name="connsiteY2" fmla="*/ 12430 h 510769"/>
              <a:gd name="connsiteX3" fmla="*/ 428285 w 2799169"/>
              <a:gd name="connsiteY3" fmla="*/ 206605 h 510769"/>
              <a:gd name="connsiteX4" fmla="*/ 1 w 2799169"/>
              <a:gd name="connsiteY4" fmla="*/ 329204 h 510769"/>
              <a:gd name="connsiteX5" fmla="*/ 562158 w 2799169"/>
              <a:gd name="connsiteY5" fmla="*/ 460172 h 510769"/>
              <a:gd name="connsiteX6" fmla="*/ 2799169 w 2799169"/>
              <a:gd name="connsiteY6" fmla="*/ 469463 h 510769"/>
              <a:gd name="connsiteX0" fmla="*/ 1449952 w 2799167"/>
              <a:gd name="connsiteY0" fmla="*/ 0 h 505457"/>
              <a:gd name="connsiteX1" fmla="*/ 1160346 w 2799167"/>
              <a:gd name="connsiteY1" fmla="*/ 12098 h 505457"/>
              <a:gd name="connsiteX2" fmla="*/ 428283 w 2799167"/>
              <a:gd name="connsiteY2" fmla="*/ 201293 h 505457"/>
              <a:gd name="connsiteX3" fmla="*/ -1 w 2799167"/>
              <a:gd name="connsiteY3" fmla="*/ 323892 h 505457"/>
              <a:gd name="connsiteX4" fmla="*/ 562156 w 2799167"/>
              <a:gd name="connsiteY4" fmla="*/ 454860 h 505457"/>
              <a:gd name="connsiteX5" fmla="*/ 2799167 w 2799167"/>
              <a:gd name="connsiteY5" fmla="*/ 464151 h 505457"/>
              <a:gd name="connsiteX0" fmla="*/ 1449954 w 2799169"/>
              <a:gd name="connsiteY0" fmla="*/ 0 h 505457"/>
              <a:gd name="connsiteX1" fmla="*/ 1190674 w 2799169"/>
              <a:gd name="connsiteY1" fmla="*/ 3900 h 505457"/>
              <a:gd name="connsiteX2" fmla="*/ 428285 w 2799169"/>
              <a:gd name="connsiteY2" fmla="*/ 201293 h 505457"/>
              <a:gd name="connsiteX3" fmla="*/ 1 w 2799169"/>
              <a:gd name="connsiteY3" fmla="*/ 323892 h 505457"/>
              <a:gd name="connsiteX4" fmla="*/ 562158 w 2799169"/>
              <a:gd name="connsiteY4" fmla="*/ 454860 h 505457"/>
              <a:gd name="connsiteX5" fmla="*/ 2799169 w 2799169"/>
              <a:gd name="connsiteY5" fmla="*/ 464151 h 505457"/>
              <a:gd name="connsiteX0" fmla="*/ 1449952 w 2799167"/>
              <a:gd name="connsiteY0" fmla="*/ 0 h 505457"/>
              <a:gd name="connsiteX1" fmla="*/ 1190672 w 2799167"/>
              <a:gd name="connsiteY1" fmla="*/ 3900 h 505457"/>
              <a:gd name="connsiteX2" fmla="*/ 1027073 w 2799167"/>
              <a:gd name="connsiteY2" fmla="*/ 28424 h 505457"/>
              <a:gd name="connsiteX3" fmla="*/ 428283 w 2799167"/>
              <a:gd name="connsiteY3" fmla="*/ 201293 h 505457"/>
              <a:gd name="connsiteX4" fmla="*/ -1 w 2799167"/>
              <a:gd name="connsiteY4" fmla="*/ 323892 h 505457"/>
              <a:gd name="connsiteX5" fmla="*/ 562156 w 2799167"/>
              <a:gd name="connsiteY5" fmla="*/ 454860 h 505457"/>
              <a:gd name="connsiteX6" fmla="*/ 2799167 w 2799167"/>
              <a:gd name="connsiteY6" fmla="*/ 464151 h 505457"/>
              <a:gd name="connsiteX0" fmla="*/ 1449954 w 2799169"/>
              <a:gd name="connsiteY0" fmla="*/ 0 h 505457"/>
              <a:gd name="connsiteX1" fmla="*/ 1190674 w 2799169"/>
              <a:gd name="connsiteY1" fmla="*/ 3900 h 505457"/>
              <a:gd name="connsiteX2" fmla="*/ 1027074 w 2799169"/>
              <a:gd name="connsiteY2" fmla="*/ 28424 h 505457"/>
              <a:gd name="connsiteX3" fmla="*/ 428285 w 2799169"/>
              <a:gd name="connsiteY3" fmla="*/ 201293 h 505457"/>
              <a:gd name="connsiteX4" fmla="*/ 1 w 2799169"/>
              <a:gd name="connsiteY4" fmla="*/ 323892 h 505457"/>
              <a:gd name="connsiteX5" fmla="*/ 562158 w 2799169"/>
              <a:gd name="connsiteY5" fmla="*/ 454860 h 505457"/>
              <a:gd name="connsiteX6" fmla="*/ 2799169 w 2799169"/>
              <a:gd name="connsiteY6" fmla="*/ 464151 h 505457"/>
              <a:gd name="connsiteX0" fmla="*/ 1449952 w 2799167"/>
              <a:gd name="connsiteY0" fmla="*/ 0 h 505457"/>
              <a:gd name="connsiteX1" fmla="*/ 1190672 w 2799167"/>
              <a:gd name="connsiteY1" fmla="*/ 3900 h 505457"/>
              <a:gd name="connsiteX2" fmla="*/ 428283 w 2799167"/>
              <a:gd name="connsiteY2" fmla="*/ 201293 h 505457"/>
              <a:gd name="connsiteX3" fmla="*/ -1 w 2799167"/>
              <a:gd name="connsiteY3" fmla="*/ 323892 h 505457"/>
              <a:gd name="connsiteX4" fmla="*/ 562156 w 2799167"/>
              <a:gd name="connsiteY4" fmla="*/ 454860 h 505457"/>
              <a:gd name="connsiteX5" fmla="*/ 2799167 w 2799167"/>
              <a:gd name="connsiteY5" fmla="*/ 464151 h 505457"/>
              <a:gd name="connsiteX0" fmla="*/ 1449954 w 2799169"/>
              <a:gd name="connsiteY0" fmla="*/ 0 h 505457"/>
              <a:gd name="connsiteX1" fmla="*/ 1190674 w 2799169"/>
              <a:gd name="connsiteY1" fmla="*/ 3900 h 505457"/>
              <a:gd name="connsiteX2" fmla="*/ 428285 w 2799169"/>
              <a:gd name="connsiteY2" fmla="*/ 201293 h 505457"/>
              <a:gd name="connsiteX3" fmla="*/ 1 w 2799169"/>
              <a:gd name="connsiteY3" fmla="*/ 323892 h 505457"/>
              <a:gd name="connsiteX4" fmla="*/ 562158 w 2799169"/>
              <a:gd name="connsiteY4" fmla="*/ 454860 h 505457"/>
              <a:gd name="connsiteX5" fmla="*/ 2799169 w 2799169"/>
              <a:gd name="connsiteY5" fmla="*/ 464151 h 505457"/>
              <a:gd name="connsiteX0" fmla="*/ 1635530 w 2799167"/>
              <a:gd name="connsiteY0" fmla="*/ 0 h 552178"/>
              <a:gd name="connsiteX1" fmla="*/ 1190672 w 2799167"/>
              <a:gd name="connsiteY1" fmla="*/ 50621 h 552178"/>
              <a:gd name="connsiteX2" fmla="*/ 428283 w 2799167"/>
              <a:gd name="connsiteY2" fmla="*/ 248014 h 552178"/>
              <a:gd name="connsiteX3" fmla="*/ -1 w 2799167"/>
              <a:gd name="connsiteY3" fmla="*/ 370613 h 552178"/>
              <a:gd name="connsiteX4" fmla="*/ 562156 w 2799167"/>
              <a:gd name="connsiteY4" fmla="*/ 501581 h 552178"/>
              <a:gd name="connsiteX5" fmla="*/ 2799167 w 2799167"/>
              <a:gd name="connsiteY5" fmla="*/ 510872 h 552178"/>
              <a:gd name="connsiteX0" fmla="*/ 1635532 w 2799169"/>
              <a:gd name="connsiteY0" fmla="*/ 4020 h 556198"/>
              <a:gd name="connsiteX1" fmla="*/ 1421087 w 2799169"/>
              <a:gd name="connsiteY1" fmla="*/ 1382 h 556198"/>
              <a:gd name="connsiteX2" fmla="*/ 428285 w 2799169"/>
              <a:gd name="connsiteY2" fmla="*/ 252034 h 556198"/>
              <a:gd name="connsiteX3" fmla="*/ 1 w 2799169"/>
              <a:gd name="connsiteY3" fmla="*/ 374633 h 556198"/>
              <a:gd name="connsiteX4" fmla="*/ 562158 w 2799169"/>
              <a:gd name="connsiteY4" fmla="*/ 505601 h 556198"/>
              <a:gd name="connsiteX5" fmla="*/ 2799169 w 2799169"/>
              <a:gd name="connsiteY5" fmla="*/ 514892 h 556198"/>
              <a:gd name="connsiteX0" fmla="*/ 1635530 w 2799167"/>
              <a:gd name="connsiteY0" fmla="*/ 5578 h 557756"/>
              <a:gd name="connsiteX1" fmla="*/ 1421085 w 2799167"/>
              <a:gd name="connsiteY1" fmla="*/ 2940 h 557756"/>
              <a:gd name="connsiteX2" fmla="*/ 428283 w 2799167"/>
              <a:gd name="connsiteY2" fmla="*/ 253592 h 557756"/>
              <a:gd name="connsiteX3" fmla="*/ -1 w 2799167"/>
              <a:gd name="connsiteY3" fmla="*/ 376191 h 557756"/>
              <a:gd name="connsiteX4" fmla="*/ 562156 w 2799167"/>
              <a:gd name="connsiteY4" fmla="*/ 507159 h 557756"/>
              <a:gd name="connsiteX5" fmla="*/ 2799167 w 2799167"/>
              <a:gd name="connsiteY5" fmla="*/ 516450 h 557756"/>
              <a:gd name="connsiteX0" fmla="*/ 1634381 w 2799169"/>
              <a:gd name="connsiteY0" fmla="*/ 0 h 559173"/>
              <a:gd name="connsiteX1" fmla="*/ 1421087 w 2799169"/>
              <a:gd name="connsiteY1" fmla="*/ 4357 h 559173"/>
              <a:gd name="connsiteX2" fmla="*/ 428285 w 2799169"/>
              <a:gd name="connsiteY2" fmla="*/ 255009 h 559173"/>
              <a:gd name="connsiteX3" fmla="*/ 1 w 2799169"/>
              <a:gd name="connsiteY3" fmla="*/ 377608 h 559173"/>
              <a:gd name="connsiteX4" fmla="*/ 562158 w 2799169"/>
              <a:gd name="connsiteY4" fmla="*/ 508576 h 559173"/>
              <a:gd name="connsiteX5" fmla="*/ 2799169 w 2799169"/>
              <a:gd name="connsiteY5" fmla="*/ 517867 h 559173"/>
              <a:gd name="connsiteX0" fmla="*/ 1634379 w 2799167"/>
              <a:gd name="connsiteY0" fmla="*/ 0 h 559173"/>
              <a:gd name="connsiteX1" fmla="*/ 1421085 w 2799167"/>
              <a:gd name="connsiteY1" fmla="*/ 4357 h 559173"/>
              <a:gd name="connsiteX2" fmla="*/ 428283 w 2799167"/>
              <a:gd name="connsiteY2" fmla="*/ 255009 h 559173"/>
              <a:gd name="connsiteX3" fmla="*/ -1 w 2799167"/>
              <a:gd name="connsiteY3" fmla="*/ 377608 h 559173"/>
              <a:gd name="connsiteX4" fmla="*/ 562156 w 2799167"/>
              <a:gd name="connsiteY4" fmla="*/ 508576 h 559173"/>
              <a:gd name="connsiteX5" fmla="*/ 2799167 w 2799167"/>
              <a:gd name="connsiteY5" fmla="*/ 517867 h 559173"/>
              <a:gd name="connsiteX0" fmla="*/ 1634381 w 2799169"/>
              <a:gd name="connsiteY0" fmla="*/ 44975 h 604148"/>
              <a:gd name="connsiteX1" fmla="*/ 1473534 w 2799169"/>
              <a:gd name="connsiteY1" fmla="*/ 2479 h 604148"/>
              <a:gd name="connsiteX2" fmla="*/ 428285 w 2799169"/>
              <a:gd name="connsiteY2" fmla="*/ 299984 h 604148"/>
              <a:gd name="connsiteX3" fmla="*/ 1 w 2799169"/>
              <a:gd name="connsiteY3" fmla="*/ 422583 h 604148"/>
              <a:gd name="connsiteX4" fmla="*/ 562158 w 2799169"/>
              <a:gd name="connsiteY4" fmla="*/ 553551 h 604148"/>
              <a:gd name="connsiteX5" fmla="*/ 2799169 w 2799169"/>
              <a:gd name="connsiteY5" fmla="*/ 562842 h 604148"/>
              <a:gd name="connsiteX0" fmla="*/ 1634379 w 2799167"/>
              <a:gd name="connsiteY0" fmla="*/ 42496 h 601669"/>
              <a:gd name="connsiteX1" fmla="*/ 1473532 w 2799167"/>
              <a:gd name="connsiteY1" fmla="*/ 0 h 601669"/>
              <a:gd name="connsiteX2" fmla="*/ 428283 w 2799167"/>
              <a:gd name="connsiteY2" fmla="*/ 297505 h 601669"/>
              <a:gd name="connsiteX3" fmla="*/ -1 w 2799167"/>
              <a:gd name="connsiteY3" fmla="*/ 420104 h 601669"/>
              <a:gd name="connsiteX4" fmla="*/ 562156 w 2799167"/>
              <a:gd name="connsiteY4" fmla="*/ 551072 h 601669"/>
              <a:gd name="connsiteX5" fmla="*/ 2799167 w 2799167"/>
              <a:gd name="connsiteY5" fmla="*/ 560363 h 601669"/>
              <a:gd name="connsiteX0" fmla="*/ 1634381 w 2799169"/>
              <a:gd name="connsiteY0" fmla="*/ 49552 h 608725"/>
              <a:gd name="connsiteX1" fmla="*/ 1473534 w 2799169"/>
              <a:gd name="connsiteY1" fmla="*/ 7056 h 608725"/>
              <a:gd name="connsiteX2" fmla="*/ 428285 w 2799169"/>
              <a:gd name="connsiteY2" fmla="*/ 304561 h 608725"/>
              <a:gd name="connsiteX3" fmla="*/ 1 w 2799169"/>
              <a:gd name="connsiteY3" fmla="*/ 427160 h 608725"/>
              <a:gd name="connsiteX4" fmla="*/ 562158 w 2799169"/>
              <a:gd name="connsiteY4" fmla="*/ 558128 h 608725"/>
              <a:gd name="connsiteX5" fmla="*/ 2799169 w 2799169"/>
              <a:gd name="connsiteY5" fmla="*/ 567419 h 608725"/>
              <a:gd name="connsiteX0" fmla="*/ 1634379 w 2799167"/>
              <a:gd name="connsiteY0" fmla="*/ 0 h 559173"/>
              <a:gd name="connsiteX1" fmla="*/ 958526 w 2799167"/>
              <a:gd name="connsiteY1" fmla="*/ 101410 h 559173"/>
              <a:gd name="connsiteX2" fmla="*/ 428283 w 2799167"/>
              <a:gd name="connsiteY2" fmla="*/ 255009 h 559173"/>
              <a:gd name="connsiteX3" fmla="*/ -1 w 2799167"/>
              <a:gd name="connsiteY3" fmla="*/ 377608 h 559173"/>
              <a:gd name="connsiteX4" fmla="*/ 562156 w 2799167"/>
              <a:gd name="connsiteY4" fmla="*/ 508576 h 559173"/>
              <a:gd name="connsiteX5" fmla="*/ 2799167 w 2799167"/>
              <a:gd name="connsiteY5" fmla="*/ 517867 h 559173"/>
              <a:gd name="connsiteX0" fmla="*/ 1345831 w 2799169"/>
              <a:gd name="connsiteY0" fmla="*/ 0 h 570571"/>
              <a:gd name="connsiteX1" fmla="*/ 958528 w 2799169"/>
              <a:gd name="connsiteY1" fmla="*/ 112808 h 570571"/>
              <a:gd name="connsiteX2" fmla="*/ 428285 w 2799169"/>
              <a:gd name="connsiteY2" fmla="*/ 266407 h 570571"/>
              <a:gd name="connsiteX3" fmla="*/ 1 w 2799169"/>
              <a:gd name="connsiteY3" fmla="*/ 389006 h 570571"/>
              <a:gd name="connsiteX4" fmla="*/ 562158 w 2799169"/>
              <a:gd name="connsiteY4" fmla="*/ 519974 h 570571"/>
              <a:gd name="connsiteX5" fmla="*/ 2799169 w 2799169"/>
              <a:gd name="connsiteY5" fmla="*/ 529265 h 570571"/>
              <a:gd name="connsiteX0" fmla="*/ 1345829 w 2799167"/>
              <a:gd name="connsiteY0" fmla="*/ 0 h 570571"/>
              <a:gd name="connsiteX1" fmla="*/ 958526 w 2799167"/>
              <a:gd name="connsiteY1" fmla="*/ 112808 h 570571"/>
              <a:gd name="connsiteX2" fmla="*/ 428283 w 2799167"/>
              <a:gd name="connsiteY2" fmla="*/ 266407 h 570571"/>
              <a:gd name="connsiteX3" fmla="*/ -1 w 2799167"/>
              <a:gd name="connsiteY3" fmla="*/ 389006 h 570571"/>
              <a:gd name="connsiteX4" fmla="*/ 562156 w 2799167"/>
              <a:gd name="connsiteY4" fmla="*/ 519974 h 570571"/>
              <a:gd name="connsiteX5" fmla="*/ 2799167 w 2799167"/>
              <a:gd name="connsiteY5" fmla="*/ 529265 h 570571"/>
              <a:gd name="connsiteX0" fmla="*/ 1345831 w 2799169"/>
              <a:gd name="connsiteY0" fmla="*/ 0 h 570571"/>
              <a:gd name="connsiteX1" fmla="*/ 958528 w 2799169"/>
              <a:gd name="connsiteY1" fmla="*/ 112808 h 570571"/>
              <a:gd name="connsiteX2" fmla="*/ 428285 w 2799169"/>
              <a:gd name="connsiteY2" fmla="*/ 266407 h 570571"/>
              <a:gd name="connsiteX3" fmla="*/ 1 w 2799169"/>
              <a:gd name="connsiteY3" fmla="*/ 389006 h 570571"/>
              <a:gd name="connsiteX4" fmla="*/ 562158 w 2799169"/>
              <a:gd name="connsiteY4" fmla="*/ 519974 h 570571"/>
              <a:gd name="connsiteX5" fmla="*/ 2799169 w 2799169"/>
              <a:gd name="connsiteY5" fmla="*/ 529265 h 57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9169" h="570571">
                <a:moveTo>
                  <a:pt x="1345831" y="0"/>
                </a:moveTo>
                <a:cubicBezTo>
                  <a:pt x="1345184" y="144"/>
                  <a:pt x="1059349" y="86527"/>
                  <a:pt x="958528" y="112808"/>
                </a:cubicBezTo>
                <a:cubicBezTo>
                  <a:pt x="901015" y="122195"/>
                  <a:pt x="588039" y="220374"/>
                  <a:pt x="428285" y="266407"/>
                </a:cubicBezTo>
                <a:cubicBezTo>
                  <a:pt x="268531" y="312440"/>
                  <a:pt x="27880" y="374227"/>
                  <a:pt x="1" y="389006"/>
                </a:cubicBezTo>
                <a:cubicBezTo>
                  <a:pt x="399" y="429166"/>
                  <a:pt x="87" y="465811"/>
                  <a:pt x="562158" y="519974"/>
                </a:cubicBezTo>
                <a:cubicBezTo>
                  <a:pt x="1106016" y="573556"/>
                  <a:pt x="2117993" y="596154"/>
                  <a:pt x="2799169" y="529265"/>
                </a:cubicBez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/>
          <a:lstStyle/>
          <a:p>
            <a:endParaRPr lang="en-US" sz="1467"/>
          </a:p>
        </p:txBody>
      </p:sp>
      <p:sp>
        <p:nvSpPr>
          <p:cNvPr id="92" name="Freeform 286">
            <a:extLst>
              <a:ext uri="{FF2B5EF4-FFF2-40B4-BE49-F238E27FC236}">
                <a16:creationId xmlns:a16="http://schemas.microsoft.com/office/drawing/2014/main" id="{6AC70377-F6D0-4B60-BF29-E03032379711}"/>
              </a:ext>
            </a:extLst>
          </p:cNvPr>
          <p:cNvSpPr/>
          <p:nvPr/>
        </p:nvSpPr>
        <p:spPr>
          <a:xfrm>
            <a:off x="3918911" y="4877085"/>
            <a:ext cx="1217789" cy="1191683"/>
          </a:xfrm>
          <a:custGeom>
            <a:avLst/>
            <a:gdLst>
              <a:gd name="connsiteX0" fmla="*/ 0 w 1062567"/>
              <a:gd name="connsiteY0" fmla="*/ 749300 h 749300"/>
              <a:gd name="connsiteX1" fmla="*/ 556683 w 1062567"/>
              <a:gd name="connsiteY1" fmla="*/ 558800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582083 w 1062567"/>
              <a:gd name="connsiteY1" fmla="*/ 391584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582083 w 1062567"/>
              <a:gd name="connsiteY1" fmla="*/ 391584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645583 w 1062567"/>
              <a:gd name="connsiteY1" fmla="*/ 359834 h 749300"/>
              <a:gd name="connsiteX2" fmla="*/ 1062567 w 1062567"/>
              <a:gd name="connsiteY2" fmla="*/ 0 h 749300"/>
              <a:gd name="connsiteX0" fmla="*/ 0 w 913342"/>
              <a:gd name="connsiteY0" fmla="*/ 869950 h 869950"/>
              <a:gd name="connsiteX1" fmla="*/ 496358 w 913342"/>
              <a:gd name="connsiteY1" fmla="*/ 359834 h 869950"/>
              <a:gd name="connsiteX2" fmla="*/ 913342 w 913342"/>
              <a:gd name="connsiteY2" fmla="*/ 0 h 869950"/>
              <a:gd name="connsiteX0" fmla="*/ 0 w 913342"/>
              <a:gd name="connsiteY0" fmla="*/ 869950 h 869950"/>
              <a:gd name="connsiteX1" fmla="*/ 572558 w 913342"/>
              <a:gd name="connsiteY1" fmla="*/ 426509 h 869950"/>
              <a:gd name="connsiteX2" fmla="*/ 913342 w 913342"/>
              <a:gd name="connsiteY2" fmla="*/ 0 h 869950"/>
              <a:gd name="connsiteX0" fmla="*/ 0 w 913342"/>
              <a:gd name="connsiteY0" fmla="*/ 893762 h 893762"/>
              <a:gd name="connsiteX1" fmla="*/ 572558 w 913342"/>
              <a:gd name="connsiteY1" fmla="*/ 426509 h 893762"/>
              <a:gd name="connsiteX2" fmla="*/ 913342 w 913342"/>
              <a:gd name="connsiteY2" fmla="*/ 0 h 89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3342" h="893762">
                <a:moveTo>
                  <a:pt x="0" y="893762"/>
                </a:moveTo>
                <a:cubicBezTo>
                  <a:pt x="189794" y="860953"/>
                  <a:pt x="420334" y="571501"/>
                  <a:pt x="572558" y="426509"/>
                </a:cubicBezTo>
                <a:cubicBezTo>
                  <a:pt x="724782" y="281517"/>
                  <a:pt x="910520" y="46566"/>
                  <a:pt x="913342" y="0"/>
                </a:cubicBezTo>
              </a:path>
            </a:pathLst>
          </a:cu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4" name="Freeform 323">
            <a:extLst>
              <a:ext uri="{FF2B5EF4-FFF2-40B4-BE49-F238E27FC236}">
                <a16:creationId xmlns:a16="http://schemas.microsoft.com/office/drawing/2014/main" id="{0BE94768-419F-45AB-98CF-966836CE7B68}"/>
              </a:ext>
            </a:extLst>
          </p:cNvPr>
          <p:cNvSpPr/>
          <p:nvPr/>
        </p:nvSpPr>
        <p:spPr>
          <a:xfrm>
            <a:off x="9337688" y="1118060"/>
            <a:ext cx="533401" cy="417688"/>
          </a:xfrm>
          <a:custGeom>
            <a:avLst/>
            <a:gdLst>
              <a:gd name="connsiteX0" fmla="*/ 0 w 1062567"/>
              <a:gd name="connsiteY0" fmla="*/ 749300 h 749300"/>
              <a:gd name="connsiteX1" fmla="*/ 556683 w 1062567"/>
              <a:gd name="connsiteY1" fmla="*/ 558800 h 749300"/>
              <a:gd name="connsiteX2" fmla="*/ 1062567 w 1062567"/>
              <a:gd name="connsiteY2" fmla="*/ 0 h 749300"/>
              <a:gd name="connsiteX0" fmla="*/ 0 w 1187450"/>
              <a:gd name="connsiteY0" fmla="*/ 855134 h 855134"/>
              <a:gd name="connsiteX1" fmla="*/ 556683 w 1187450"/>
              <a:gd name="connsiteY1" fmla="*/ 6646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483166 w 1187450"/>
              <a:gd name="connsiteY1" fmla="*/ 578452 h 855134"/>
              <a:gd name="connsiteX2" fmla="*/ 556683 w 1187450"/>
              <a:gd name="connsiteY2" fmla="*/ 664634 h 855134"/>
              <a:gd name="connsiteX3" fmla="*/ 1187450 w 1187450"/>
              <a:gd name="connsiteY3" fmla="*/ 0 h 855134"/>
              <a:gd name="connsiteX0" fmla="*/ 0 w 1187450"/>
              <a:gd name="connsiteY0" fmla="*/ 855134 h 855134"/>
              <a:gd name="connsiteX1" fmla="*/ 556683 w 1187450"/>
              <a:gd name="connsiteY1" fmla="*/ 6646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764117"/>
              <a:gd name="connsiteY0" fmla="*/ 512233 h 512233"/>
              <a:gd name="connsiteX1" fmla="*/ 764117 w 764117"/>
              <a:gd name="connsiteY1" fmla="*/ 0 h 512233"/>
              <a:gd name="connsiteX0" fmla="*/ 0 w 709084"/>
              <a:gd name="connsiteY0" fmla="*/ 486833 h 486833"/>
              <a:gd name="connsiteX1" fmla="*/ 709084 w 709084"/>
              <a:gd name="connsiteY1" fmla="*/ 0 h 486833"/>
              <a:gd name="connsiteX0" fmla="*/ 0 w 400051"/>
              <a:gd name="connsiteY0" fmla="*/ 313266 h 313266"/>
              <a:gd name="connsiteX1" fmla="*/ 400051 w 400051"/>
              <a:gd name="connsiteY1" fmla="*/ 0 h 313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0051" h="313266">
                <a:moveTo>
                  <a:pt x="0" y="313266"/>
                </a:moveTo>
                <a:cubicBezTo>
                  <a:pt x="115976" y="273578"/>
                  <a:pt x="219076" y="134055"/>
                  <a:pt x="400051" y="0"/>
                </a:cubicBezTo>
              </a:path>
            </a:pathLst>
          </a:cu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433DC4C-4B98-4CDD-BD36-A8218803AFF6}"/>
              </a:ext>
            </a:extLst>
          </p:cNvPr>
          <p:cNvGrpSpPr/>
          <p:nvPr/>
        </p:nvGrpSpPr>
        <p:grpSpPr>
          <a:xfrm rot="536922">
            <a:off x="10252246" y="2444440"/>
            <a:ext cx="899617" cy="1893217"/>
            <a:chOff x="3632471" y="2223616"/>
            <a:chExt cx="1880022" cy="3714082"/>
          </a:xfrm>
        </p:grpSpPr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5E367C1A-3290-40D6-AE64-FC1D9E854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584" y="2223616"/>
              <a:ext cx="1860215" cy="3714082"/>
            </a:xfrm>
            <a:prstGeom prst="rect">
              <a:avLst/>
            </a:prstGeom>
          </p:spPr>
        </p:pic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F9FD1DC9-E926-4A6A-B603-D2F1C4CB8228}"/>
                </a:ext>
              </a:extLst>
            </p:cNvPr>
            <p:cNvSpPr/>
            <p:nvPr/>
          </p:nvSpPr>
          <p:spPr>
            <a:xfrm>
              <a:off x="3632471" y="2267807"/>
              <a:ext cx="1880022" cy="18143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271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pic>
        <p:nvPicPr>
          <p:cNvPr id="101" name="Picture 2" descr="3Mâ¢ Fiber Closure BPEO Size 0 is the smallest closure in the BPEO family.&#10;">
            <a:extLst>
              <a:ext uri="{FF2B5EF4-FFF2-40B4-BE49-F238E27FC236}">
                <a16:creationId xmlns:a16="http://schemas.microsoft.com/office/drawing/2014/main" id="{99CB7B11-14FD-4C80-AF4B-550DE89AE6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0" r="32367"/>
          <a:stretch/>
        </p:blipFill>
        <p:spPr bwMode="auto">
          <a:xfrm>
            <a:off x="10549709" y="2601348"/>
            <a:ext cx="485856" cy="6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7C830C41-5A88-4719-8C17-18B873474F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944">
            <a:off x="5078010" y="3020102"/>
            <a:ext cx="738573" cy="478919"/>
          </a:xfrm>
          <a:prstGeom prst="rect">
            <a:avLst/>
          </a:prstGeom>
        </p:spPr>
      </p:pic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78E75AA6-A4E4-48DD-AE8C-B8664CD813B7}"/>
              </a:ext>
            </a:extLst>
          </p:cNvPr>
          <p:cNvCxnSpPr>
            <a:cxnSpLocks/>
          </p:cNvCxnSpPr>
          <p:nvPr/>
        </p:nvCxnSpPr>
        <p:spPr>
          <a:xfrm>
            <a:off x="-25125" y="2997412"/>
            <a:ext cx="12191996" cy="2917933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D469570C-0F4F-4560-AB55-447D1ED0BEFE}"/>
              </a:ext>
            </a:extLst>
          </p:cNvPr>
          <p:cNvSpPr txBox="1"/>
          <p:nvPr/>
        </p:nvSpPr>
        <p:spPr>
          <a:xfrm rot="444685">
            <a:off x="3713470" y="3017092"/>
            <a:ext cx="1188206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300" b="1"/>
              <a:t>Aerial </a:t>
            </a:r>
            <a:r>
              <a:rPr lang="en-US" sz="1300" b="1" err="1"/>
              <a:t>fibre</a:t>
            </a:r>
            <a:endParaRPr lang="en-US" sz="1300" b="1"/>
          </a:p>
        </p:txBody>
      </p:sp>
      <p:sp>
        <p:nvSpPr>
          <p:cNvPr id="123" name="Freeform 208">
            <a:extLst>
              <a:ext uri="{FF2B5EF4-FFF2-40B4-BE49-F238E27FC236}">
                <a16:creationId xmlns:a16="http://schemas.microsoft.com/office/drawing/2014/main" id="{C6E55239-7C2B-400C-A544-5F4DD55B995A}"/>
              </a:ext>
            </a:extLst>
          </p:cNvPr>
          <p:cNvSpPr/>
          <p:nvPr/>
        </p:nvSpPr>
        <p:spPr>
          <a:xfrm rot="1652663">
            <a:off x="843254" y="1578964"/>
            <a:ext cx="10872207" cy="4320267"/>
          </a:xfrm>
          <a:custGeom>
            <a:avLst/>
            <a:gdLst>
              <a:gd name="connsiteX0" fmla="*/ 0 w 1531327"/>
              <a:gd name="connsiteY0" fmla="*/ 7327 h 54323"/>
              <a:gd name="connsiteX1" fmla="*/ 256442 w 1531327"/>
              <a:gd name="connsiteY1" fmla="*/ 43962 h 54323"/>
              <a:gd name="connsiteX2" fmla="*/ 1121019 w 1531327"/>
              <a:gd name="connsiteY2" fmla="*/ 51288 h 54323"/>
              <a:gd name="connsiteX3" fmla="*/ 1531327 w 1531327"/>
              <a:gd name="connsiteY3" fmla="*/ 0 h 54323"/>
              <a:gd name="connsiteX0" fmla="*/ 0 w 1531327"/>
              <a:gd name="connsiteY0" fmla="*/ 7327 h 48756"/>
              <a:gd name="connsiteX1" fmla="*/ 256442 w 1531327"/>
              <a:gd name="connsiteY1" fmla="*/ 43962 h 48756"/>
              <a:gd name="connsiteX2" fmla="*/ 1046116 w 1531327"/>
              <a:gd name="connsiteY2" fmla="*/ 43528 h 48756"/>
              <a:gd name="connsiteX3" fmla="*/ 1531327 w 1531327"/>
              <a:gd name="connsiteY3" fmla="*/ 0 h 48756"/>
              <a:gd name="connsiteX0" fmla="*/ 0 w 1531327"/>
              <a:gd name="connsiteY0" fmla="*/ 7327 h 47554"/>
              <a:gd name="connsiteX1" fmla="*/ 256442 w 1531327"/>
              <a:gd name="connsiteY1" fmla="*/ 43962 h 47554"/>
              <a:gd name="connsiteX2" fmla="*/ 1046116 w 1531327"/>
              <a:gd name="connsiteY2" fmla="*/ 43528 h 47554"/>
              <a:gd name="connsiteX3" fmla="*/ 1531327 w 1531327"/>
              <a:gd name="connsiteY3" fmla="*/ 0 h 47554"/>
              <a:gd name="connsiteX0" fmla="*/ 0 w 1531327"/>
              <a:gd name="connsiteY0" fmla="*/ 7327 h 49492"/>
              <a:gd name="connsiteX1" fmla="*/ 256442 w 1531327"/>
              <a:gd name="connsiteY1" fmla="*/ 43962 h 49492"/>
              <a:gd name="connsiteX2" fmla="*/ 1082678 w 1531327"/>
              <a:gd name="connsiteY2" fmla="*/ 46947 h 49492"/>
              <a:gd name="connsiteX3" fmla="*/ 1531327 w 1531327"/>
              <a:gd name="connsiteY3" fmla="*/ 0 h 49492"/>
              <a:gd name="connsiteX0" fmla="*/ 0 w 1543699"/>
              <a:gd name="connsiteY0" fmla="*/ 0 h 42165"/>
              <a:gd name="connsiteX1" fmla="*/ 256442 w 1543699"/>
              <a:gd name="connsiteY1" fmla="*/ 36635 h 42165"/>
              <a:gd name="connsiteX2" fmla="*/ 1082678 w 1543699"/>
              <a:gd name="connsiteY2" fmla="*/ 39620 h 42165"/>
              <a:gd name="connsiteX3" fmla="*/ 1543699 w 1543699"/>
              <a:gd name="connsiteY3" fmla="*/ 15708 h 42165"/>
              <a:gd name="connsiteX0" fmla="*/ 0 w 1560194"/>
              <a:gd name="connsiteY0" fmla="*/ 0 h 44803"/>
              <a:gd name="connsiteX1" fmla="*/ 256442 w 1560194"/>
              <a:gd name="connsiteY1" fmla="*/ 36635 h 44803"/>
              <a:gd name="connsiteX2" fmla="*/ 1082678 w 1560194"/>
              <a:gd name="connsiteY2" fmla="*/ 39620 h 44803"/>
              <a:gd name="connsiteX3" fmla="*/ 1560194 w 1560194"/>
              <a:gd name="connsiteY3" fmla="*/ 34555 h 44803"/>
              <a:gd name="connsiteX0" fmla="*/ 0 w 1531328"/>
              <a:gd name="connsiteY0" fmla="*/ 0 h 42165"/>
              <a:gd name="connsiteX1" fmla="*/ 256442 w 1531328"/>
              <a:gd name="connsiteY1" fmla="*/ 36635 h 42165"/>
              <a:gd name="connsiteX2" fmla="*/ 1082678 w 1531328"/>
              <a:gd name="connsiteY2" fmla="*/ 39620 h 42165"/>
              <a:gd name="connsiteX3" fmla="*/ 1531328 w 1531328"/>
              <a:gd name="connsiteY3" fmla="*/ 15709 h 42165"/>
              <a:gd name="connsiteX0" fmla="*/ 0 w 1541145"/>
              <a:gd name="connsiteY0" fmla="*/ 1284 h 25712"/>
              <a:gd name="connsiteX1" fmla="*/ 266259 w 1541145"/>
              <a:gd name="connsiteY1" fmla="*/ 20926 h 25712"/>
              <a:gd name="connsiteX2" fmla="*/ 1092495 w 1541145"/>
              <a:gd name="connsiteY2" fmla="*/ 23911 h 25712"/>
              <a:gd name="connsiteX3" fmla="*/ 1541145 w 1541145"/>
              <a:gd name="connsiteY3" fmla="*/ 0 h 25712"/>
              <a:gd name="connsiteX0" fmla="*/ 0 w 1541208"/>
              <a:gd name="connsiteY0" fmla="*/ 43535 h 67963"/>
              <a:gd name="connsiteX1" fmla="*/ 266259 w 1541208"/>
              <a:gd name="connsiteY1" fmla="*/ 63177 h 67963"/>
              <a:gd name="connsiteX2" fmla="*/ 1092495 w 1541208"/>
              <a:gd name="connsiteY2" fmla="*/ 66162 h 67963"/>
              <a:gd name="connsiteX3" fmla="*/ 1541208 w 1541208"/>
              <a:gd name="connsiteY3" fmla="*/ 0 h 67963"/>
              <a:gd name="connsiteX0" fmla="*/ 160149 w 1302929"/>
              <a:gd name="connsiteY0" fmla="*/ 284356 h 285124"/>
              <a:gd name="connsiteX1" fmla="*/ 27980 w 1302929"/>
              <a:gd name="connsiteY1" fmla="*/ 63177 h 285124"/>
              <a:gd name="connsiteX2" fmla="*/ 854216 w 1302929"/>
              <a:gd name="connsiteY2" fmla="*/ 66162 h 285124"/>
              <a:gd name="connsiteX3" fmla="*/ 1302929 w 1302929"/>
              <a:gd name="connsiteY3" fmla="*/ 0 h 285124"/>
              <a:gd name="connsiteX0" fmla="*/ 0 w 1142780"/>
              <a:gd name="connsiteY0" fmla="*/ 284356 h 357229"/>
              <a:gd name="connsiteX1" fmla="*/ 361723 w 1142780"/>
              <a:gd name="connsiteY1" fmla="*/ 348313 h 357229"/>
              <a:gd name="connsiteX2" fmla="*/ 694067 w 1142780"/>
              <a:gd name="connsiteY2" fmla="*/ 66162 h 357229"/>
              <a:gd name="connsiteX3" fmla="*/ 1142780 w 1142780"/>
              <a:gd name="connsiteY3" fmla="*/ 0 h 357229"/>
              <a:gd name="connsiteX0" fmla="*/ 0 w 1375340"/>
              <a:gd name="connsiteY0" fmla="*/ 430667 h 433913"/>
              <a:gd name="connsiteX1" fmla="*/ 594283 w 1375340"/>
              <a:gd name="connsiteY1" fmla="*/ 348313 h 433913"/>
              <a:gd name="connsiteX2" fmla="*/ 926627 w 1375340"/>
              <a:gd name="connsiteY2" fmla="*/ 66162 h 433913"/>
              <a:gd name="connsiteX3" fmla="*/ 1375340 w 1375340"/>
              <a:gd name="connsiteY3" fmla="*/ 0 h 433913"/>
              <a:gd name="connsiteX0" fmla="*/ 0 w 1375340"/>
              <a:gd name="connsiteY0" fmla="*/ 430667 h 436631"/>
              <a:gd name="connsiteX1" fmla="*/ 599536 w 1375340"/>
              <a:gd name="connsiteY1" fmla="*/ 374527 h 436631"/>
              <a:gd name="connsiteX2" fmla="*/ 926627 w 1375340"/>
              <a:gd name="connsiteY2" fmla="*/ 66162 h 436631"/>
              <a:gd name="connsiteX3" fmla="*/ 1375340 w 1375340"/>
              <a:gd name="connsiteY3" fmla="*/ 0 h 436631"/>
              <a:gd name="connsiteX0" fmla="*/ 0 w 1375340"/>
              <a:gd name="connsiteY0" fmla="*/ 430667 h 432897"/>
              <a:gd name="connsiteX1" fmla="*/ 599536 w 1375340"/>
              <a:gd name="connsiteY1" fmla="*/ 374527 h 432897"/>
              <a:gd name="connsiteX2" fmla="*/ 1025394 w 1375340"/>
              <a:gd name="connsiteY2" fmla="*/ 378107 h 432897"/>
              <a:gd name="connsiteX3" fmla="*/ 1375340 w 1375340"/>
              <a:gd name="connsiteY3" fmla="*/ 0 h 432897"/>
              <a:gd name="connsiteX0" fmla="*/ 0 w 1375340"/>
              <a:gd name="connsiteY0" fmla="*/ 430667 h 434331"/>
              <a:gd name="connsiteX1" fmla="*/ 546833 w 1375340"/>
              <a:gd name="connsiteY1" fmla="*/ 403117 h 434331"/>
              <a:gd name="connsiteX2" fmla="*/ 1025394 w 1375340"/>
              <a:gd name="connsiteY2" fmla="*/ 378107 h 434331"/>
              <a:gd name="connsiteX3" fmla="*/ 1375340 w 1375340"/>
              <a:gd name="connsiteY3" fmla="*/ 0 h 434331"/>
              <a:gd name="connsiteX0" fmla="*/ 0 w 1130735"/>
              <a:gd name="connsiteY0" fmla="*/ 303226 h 306890"/>
              <a:gd name="connsiteX1" fmla="*/ 546833 w 1130735"/>
              <a:gd name="connsiteY1" fmla="*/ 275676 h 306890"/>
              <a:gd name="connsiteX2" fmla="*/ 1025394 w 1130735"/>
              <a:gd name="connsiteY2" fmla="*/ 250666 h 306890"/>
              <a:gd name="connsiteX3" fmla="*/ 1130735 w 1130735"/>
              <a:gd name="connsiteY3" fmla="*/ 0 h 306890"/>
              <a:gd name="connsiteX0" fmla="*/ 0 w 1595164"/>
              <a:gd name="connsiteY0" fmla="*/ 303226 h 307050"/>
              <a:gd name="connsiteX1" fmla="*/ 546833 w 1595164"/>
              <a:gd name="connsiteY1" fmla="*/ 275676 h 307050"/>
              <a:gd name="connsiteX2" fmla="*/ 1569017 w 1595164"/>
              <a:gd name="connsiteY2" fmla="*/ 238580 h 307050"/>
              <a:gd name="connsiteX3" fmla="*/ 1130735 w 1595164"/>
              <a:gd name="connsiteY3" fmla="*/ 0 h 307050"/>
              <a:gd name="connsiteX0" fmla="*/ 0 w 1603712"/>
              <a:gd name="connsiteY0" fmla="*/ 342888 h 346712"/>
              <a:gd name="connsiteX1" fmla="*/ 546833 w 1603712"/>
              <a:gd name="connsiteY1" fmla="*/ 315338 h 346712"/>
              <a:gd name="connsiteX2" fmla="*/ 1569017 w 1603712"/>
              <a:gd name="connsiteY2" fmla="*/ 278242 h 346712"/>
              <a:gd name="connsiteX3" fmla="*/ 1330553 w 1603712"/>
              <a:gd name="connsiteY3" fmla="*/ 0 h 346712"/>
              <a:gd name="connsiteX0" fmla="*/ 0 w 1596604"/>
              <a:gd name="connsiteY0" fmla="*/ 342888 h 346702"/>
              <a:gd name="connsiteX1" fmla="*/ 546833 w 1596604"/>
              <a:gd name="connsiteY1" fmla="*/ 315338 h 346702"/>
              <a:gd name="connsiteX2" fmla="*/ 1561475 w 1596604"/>
              <a:gd name="connsiteY2" fmla="*/ 278913 h 346702"/>
              <a:gd name="connsiteX3" fmla="*/ 1330553 w 1596604"/>
              <a:gd name="connsiteY3" fmla="*/ 0 h 346702"/>
              <a:gd name="connsiteX0" fmla="*/ 0 w 1568867"/>
              <a:gd name="connsiteY0" fmla="*/ 342888 h 346702"/>
              <a:gd name="connsiteX1" fmla="*/ 546833 w 1568867"/>
              <a:gd name="connsiteY1" fmla="*/ 315338 h 346702"/>
              <a:gd name="connsiteX2" fmla="*/ 1561475 w 1568867"/>
              <a:gd name="connsiteY2" fmla="*/ 278913 h 346702"/>
              <a:gd name="connsiteX3" fmla="*/ 1330553 w 1568867"/>
              <a:gd name="connsiteY3" fmla="*/ 0 h 346702"/>
              <a:gd name="connsiteX0" fmla="*/ 0 w 1571610"/>
              <a:gd name="connsiteY0" fmla="*/ 228038 h 231852"/>
              <a:gd name="connsiteX1" fmla="*/ 546833 w 1571610"/>
              <a:gd name="connsiteY1" fmla="*/ 200488 h 231852"/>
              <a:gd name="connsiteX2" fmla="*/ 1561475 w 1571610"/>
              <a:gd name="connsiteY2" fmla="*/ 164063 h 231852"/>
              <a:gd name="connsiteX3" fmla="*/ 1447775 w 1571610"/>
              <a:gd name="connsiteY3" fmla="*/ 0 h 231852"/>
              <a:gd name="connsiteX0" fmla="*/ 0 w 1574214"/>
              <a:gd name="connsiteY0" fmla="*/ 228038 h 231852"/>
              <a:gd name="connsiteX1" fmla="*/ 546833 w 1574214"/>
              <a:gd name="connsiteY1" fmla="*/ 200488 h 231852"/>
              <a:gd name="connsiteX2" fmla="*/ 1561475 w 1574214"/>
              <a:gd name="connsiteY2" fmla="*/ 164063 h 231852"/>
              <a:gd name="connsiteX3" fmla="*/ 1447775 w 1574214"/>
              <a:gd name="connsiteY3" fmla="*/ 0 h 231852"/>
              <a:gd name="connsiteX0" fmla="*/ 0 w 1576559"/>
              <a:gd name="connsiteY0" fmla="*/ 228038 h 231852"/>
              <a:gd name="connsiteX1" fmla="*/ 546833 w 1576559"/>
              <a:gd name="connsiteY1" fmla="*/ 200488 h 231852"/>
              <a:gd name="connsiteX2" fmla="*/ 1561475 w 1576559"/>
              <a:gd name="connsiteY2" fmla="*/ 164063 h 231852"/>
              <a:gd name="connsiteX3" fmla="*/ 1447775 w 1576559"/>
              <a:gd name="connsiteY3" fmla="*/ 0 h 231852"/>
              <a:gd name="connsiteX0" fmla="*/ 0 w 1574391"/>
              <a:gd name="connsiteY0" fmla="*/ 223157 h 226971"/>
              <a:gd name="connsiteX1" fmla="*/ 546833 w 1574391"/>
              <a:gd name="connsiteY1" fmla="*/ 195607 h 226971"/>
              <a:gd name="connsiteX2" fmla="*/ 1561475 w 1574391"/>
              <a:gd name="connsiteY2" fmla="*/ 159182 h 226971"/>
              <a:gd name="connsiteX3" fmla="*/ 1411648 w 1574391"/>
              <a:gd name="connsiteY3" fmla="*/ 0 h 226971"/>
              <a:gd name="connsiteX0" fmla="*/ 0 w 1542930"/>
              <a:gd name="connsiteY0" fmla="*/ 223157 h 226951"/>
              <a:gd name="connsiteX1" fmla="*/ 546833 w 1542930"/>
              <a:gd name="connsiteY1" fmla="*/ 195607 h 226951"/>
              <a:gd name="connsiteX2" fmla="*/ 1528032 w 1542930"/>
              <a:gd name="connsiteY2" fmla="*/ 160698 h 226951"/>
              <a:gd name="connsiteX3" fmla="*/ 1411648 w 1542930"/>
              <a:gd name="connsiteY3" fmla="*/ 0 h 226951"/>
              <a:gd name="connsiteX0" fmla="*/ 0 w 1542930"/>
              <a:gd name="connsiteY0" fmla="*/ 223157 h 226951"/>
              <a:gd name="connsiteX1" fmla="*/ 546833 w 1542930"/>
              <a:gd name="connsiteY1" fmla="*/ 195607 h 226951"/>
              <a:gd name="connsiteX2" fmla="*/ 1528032 w 1542930"/>
              <a:gd name="connsiteY2" fmla="*/ 160698 h 226951"/>
              <a:gd name="connsiteX3" fmla="*/ 1411648 w 1542930"/>
              <a:gd name="connsiteY3" fmla="*/ 0 h 226951"/>
              <a:gd name="connsiteX0" fmla="*/ 0 w 1535565"/>
              <a:gd name="connsiteY0" fmla="*/ 223157 h 226951"/>
              <a:gd name="connsiteX1" fmla="*/ 546833 w 1535565"/>
              <a:gd name="connsiteY1" fmla="*/ 195607 h 226951"/>
              <a:gd name="connsiteX2" fmla="*/ 1528032 w 1535565"/>
              <a:gd name="connsiteY2" fmla="*/ 160698 h 226951"/>
              <a:gd name="connsiteX3" fmla="*/ 1411648 w 1535565"/>
              <a:gd name="connsiteY3" fmla="*/ 0 h 226951"/>
              <a:gd name="connsiteX0" fmla="*/ 0 w 1545249"/>
              <a:gd name="connsiteY0" fmla="*/ 223157 h 226951"/>
              <a:gd name="connsiteX1" fmla="*/ 546833 w 1545249"/>
              <a:gd name="connsiteY1" fmla="*/ 195607 h 226951"/>
              <a:gd name="connsiteX2" fmla="*/ 1528032 w 1545249"/>
              <a:gd name="connsiteY2" fmla="*/ 160698 h 226951"/>
              <a:gd name="connsiteX3" fmla="*/ 1411648 w 1545249"/>
              <a:gd name="connsiteY3" fmla="*/ 0 h 226951"/>
              <a:gd name="connsiteX0" fmla="*/ 0 w 1545249"/>
              <a:gd name="connsiteY0" fmla="*/ 223157 h 226951"/>
              <a:gd name="connsiteX1" fmla="*/ 546833 w 1545249"/>
              <a:gd name="connsiteY1" fmla="*/ 195607 h 226951"/>
              <a:gd name="connsiteX2" fmla="*/ 1528032 w 1545249"/>
              <a:gd name="connsiteY2" fmla="*/ 160698 h 226951"/>
              <a:gd name="connsiteX3" fmla="*/ 1411648 w 1545249"/>
              <a:gd name="connsiteY3" fmla="*/ 0 h 226951"/>
              <a:gd name="connsiteX0" fmla="*/ 0 w 1606894"/>
              <a:gd name="connsiteY0" fmla="*/ 223157 h 226951"/>
              <a:gd name="connsiteX1" fmla="*/ 546833 w 1606894"/>
              <a:gd name="connsiteY1" fmla="*/ 195607 h 226951"/>
              <a:gd name="connsiteX2" fmla="*/ 1528032 w 1606894"/>
              <a:gd name="connsiteY2" fmla="*/ 160698 h 226951"/>
              <a:gd name="connsiteX3" fmla="*/ 1532385 w 1606894"/>
              <a:gd name="connsiteY3" fmla="*/ 150247 h 226951"/>
              <a:gd name="connsiteX4" fmla="*/ 1411648 w 1606894"/>
              <a:gd name="connsiteY4" fmla="*/ 0 h 226951"/>
              <a:gd name="connsiteX0" fmla="*/ 0 w 1596104"/>
              <a:gd name="connsiteY0" fmla="*/ 223157 h 226951"/>
              <a:gd name="connsiteX1" fmla="*/ 546833 w 1596104"/>
              <a:gd name="connsiteY1" fmla="*/ 195607 h 226951"/>
              <a:gd name="connsiteX2" fmla="*/ 1528032 w 1596104"/>
              <a:gd name="connsiteY2" fmla="*/ 160698 h 226951"/>
              <a:gd name="connsiteX3" fmla="*/ 1490370 w 1596104"/>
              <a:gd name="connsiteY3" fmla="*/ 109793 h 226951"/>
              <a:gd name="connsiteX4" fmla="*/ 1411648 w 1596104"/>
              <a:gd name="connsiteY4" fmla="*/ 0 h 226951"/>
              <a:gd name="connsiteX0" fmla="*/ 0 w 1595826"/>
              <a:gd name="connsiteY0" fmla="*/ 223157 h 226951"/>
              <a:gd name="connsiteX1" fmla="*/ 546833 w 1595826"/>
              <a:gd name="connsiteY1" fmla="*/ 195607 h 226951"/>
              <a:gd name="connsiteX2" fmla="*/ 1528032 w 1595826"/>
              <a:gd name="connsiteY2" fmla="*/ 160698 h 226951"/>
              <a:gd name="connsiteX3" fmla="*/ 1489115 w 1595826"/>
              <a:gd name="connsiteY3" fmla="*/ 86767 h 226951"/>
              <a:gd name="connsiteX4" fmla="*/ 1411648 w 1595826"/>
              <a:gd name="connsiteY4" fmla="*/ 0 h 226951"/>
              <a:gd name="connsiteX0" fmla="*/ 0 w 1490236"/>
              <a:gd name="connsiteY0" fmla="*/ 223157 h 226725"/>
              <a:gd name="connsiteX1" fmla="*/ 546833 w 1490236"/>
              <a:gd name="connsiteY1" fmla="*/ 195607 h 226725"/>
              <a:gd name="connsiteX2" fmla="*/ 1107550 w 1490236"/>
              <a:gd name="connsiteY2" fmla="*/ 178298 h 226725"/>
              <a:gd name="connsiteX3" fmla="*/ 1489115 w 1490236"/>
              <a:gd name="connsiteY3" fmla="*/ 86767 h 226725"/>
              <a:gd name="connsiteX4" fmla="*/ 1411648 w 1490236"/>
              <a:gd name="connsiteY4" fmla="*/ 0 h 226725"/>
              <a:gd name="connsiteX0" fmla="*/ 0 w 1534257"/>
              <a:gd name="connsiteY0" fmla="*/ 223157 h 226725"/>
              <a:gd name="connsiteX1" fmla="*/ 546833 w 1534257"/>
              <a:gd name="connsiteY1" fmla="*/ 195607 h 226725"/>
              <a:gd name="connsiteX2" fmla="*/ 1107550 w 1534257"/>
              <a:gd name="connsiteY2" fmla="*/ 178298 h 226725"/>
              <a:gd name="connsiteX3" fmla="*/ 1533303 w 1534257"/>
              <a:gd name="connsiteY3" fmla="*/ 133281 h 226725"/>
              <a:gd name="connsiteX4" fmla="*/ 1411648 w 1534257"/>
              <a:gd name="connsiteY4" fmla="*/ 0 h 226725"/>
              <a:gd name="connsiteX0" fmla="*/ 0 w 1533303"/>
              <a:gd name="connsiteY0" fmla="*/ 223157 h 226725"/>
              <a:gd name="connsiteX1" fmla="*/ 546833 w 1533303"/>
              <a:gd name="connsiteY1" fmla="*/ 195607 h 226725"/>
              <a:gd name="connsiteX2" fmla="*/ 1107550 w 1533303"/>
              <a:gd name="connsiteY2" fmla="*/ 178298 h 226725"/>
              <a:gd name="connsiteX3" fmla="*/ 1533303 w 1533303"/>
              <a:gd name="connsiteY3" fmla="*/ 133281 h 226725"/>
              <a:gd name="connsiteX4" fmla="*/ 1411648 w 1533303"/>
              <a:gd name="connsiteY4" fmla="*/ 0 h 226725"/>
              <a:gd name="connsiteX0" fmla="*/ 0 w 1541477"/>
              <a:gd name="connsiteY0" fmla="*/ 223157 h 226725"/>
              <a:gd name="connsiteX1" fmla="*/ 546833 w 1541477"/>
              <a:gd name="connsiteY1" fmla="*/ 195607 h 226725"/>
              <a:gd name="connsiteX2" fmla="*/ 1107550 w 1541477"/>
              <a:gd name="connsiteY2" fmla="*/ 178298 h 226725"/>
              <a:gd name="connsiteX3" fmla="*/ 1533303 w 1541477"/>
              <a:gd name="connsiteY3" fmla="*/ 133281 h 226725"/>
              <a:gd name="connsiteX4" fmla="*/ 1411648 w 1541477"/>
              <a:gd name="connsiteY4" fmla="*/ 0 h 226725"/>
              <a:gd name="connsiteX0" fmla="*/ 0 w 1541477"/>
              <a:gd name="connsiteY0" fmla="*/ 223157 h 226725"/>
              <a:gd name="connsiteX1" fmla="*/ 546833 w 1541477"/>
              <a:gd name="connsiteY1" fmla="*/ 195607 h 226725"/>
              <a:gd name="connsiteX2" fmla="*/ 1107550 w 1541477"/>
              <a:gd name="connsiteY2" fmla="*/ 178298 h 226725"/>
              <a:gd name="connsiteX3" fmla="*/ 1533303 w 1541477"/>
              <a:gd name="connsiteY3" fmla="*/ 133281 h 226725"/>
              <a:gd name="connsiteX4" fmla="*/ 1411648 w 1541477"/>
              <a:gd name="connsiteY4" fmla="*/ 0 h 226725"/>
              <a:gd name="connsiteX0" fmla="*/ 0 w 1533725"/>
              <a:gd name="connsiteY0" fmla="*/ 223157 h 226725"/>
              <a:gd name="connsiteX1" fmla="*/ 546833 w 1533725"/>
              <a:gd name="connsiteY1" fmla="*/ 195607 h 226725"/>
              <a:gd name="connsiteX2" fmla="*/ 1107550 w 1533725"/>
              <a:gd name="connsiteY2" fmla="*/ 178298 h 226725"/>
              <a:gd name="connsiteX3" fmla="*/ 1533303 w 1533725"/>
              <a:gd name="connsiteY3" fmla="*/ 133281 h 226725"/>
              <a:gd name="connsiteX4" fmla="*/ 1411648 w 1533725"/>
              <a:gd name="connsiteY4" fmla="*/ 0 h 226725"/>
              <a:gd name="connsiteX0" fmla="*/ 0 w 1557983"/>
              <a:gd name="connsiteY0" fmla="*/ 223157 h 226725"/>
              <a:gd name="connsiteX1" fmla="*/ 546833 w 1557983"/>
              <a:gd name="connsiteY1" fmla="*/ 195607 h 226725"/>
              <a:gd name="connsiteX2" fmla="*/ 1107550 w 1557983"/>
              <a:gd name="connsiteY2" fmla="*/ 178298 h 226725"/>
              <a:gd name="connsiteX3" fmla="*/ 1557594 w 1557983"/>
              <a:gd name="connsiteY3" fmla="*/ 146754 h 226725"/>
              <a:gd name="connsiteX4" fmla="*/ 1411648 w 1557983"/>
              <a:gd name="connsiteY4" fmla="*/ 0 h 226725"/>
              <a:gd name="connsiteX0" fmla="*/ 0 w 1548482"/>
              <a:gd name="connsiteY0" fmla="*/ 223157 h 226725"/>
              <a:gd name="connsiteX1" fmla="*/ 546833 w 1548482"/>
              <a:gd name="connsiteY1" fmla="*/ 195607 h 226725"/>
              <a:gd name="connsiteX2" fmla="*/ 1107550 w 1548482"/>
              <a:gd name="connsiteY2" fmla="*/ 178298 h 226725"/>
              <a:gd name="connsiteX3" fmla="*/ 1548080 w 1548482"/>
              <a:gd name="connsiteY3" fmla="*/ 137595 h 226725"/>
              <a:gd name="connsiteX4" fmla="*/ 1411648 w 1548482"/>
              <a:gd name="connsiteY4" fmla="*/ 0 h 226725"/>
              <a:gd name="connsiteX0" fmla="*/ 0 w 1547102"/>
              <a:gd name="connsiteY0" fmla="*/ 223157 h 226725"/>
              <a:gd name="connsiteX1" fmla="*/ 546833 w 1547102"/>
              <a:gd name="connsiteY1" fmla="*/ 195607 h 226725"/>
              <a:gd name="connsiteX2" fmla="*/ 1107550 w 1547102"/>
              <a:gd name="connsiteY2" fmla="*/ 178298 h 226725"/>
              <a:gd name="connsiteX3" fmla="*/ 1546699 w 1547102"/>
              <a:gd name="connsiteY3" fmla="*/ 132298 h 226725"/>
              <a:gd name="connsiteX4" fmla="*/ 1411648 w 1547102"/>
              <a:gd name="connsiteY4" fmla="*/ 0 h 226725"/>
              <a:gd name="connsiteX0" fmla="*/ 0 w 1556451"/>
              <a:gd name="connsiteY0" fmla="*/ 223157 h 226725"/>
              <a:gd name="connsiteX1" fmla="*/ 546833 w 1556451"/>
              <a:gd name="connsiteY1" fmla="*/ 195607 h 226725"/>
              <a:gd name="connsiteX2" fmla="*/ 1107550 w 1556451"/>
              <a:gd name="connsiteY2" fmla="*/ 178298 h 226725"/>
              <a:gd name="connsiteX3" fmla="*/ 1556060 w 1556451"/>
              <a:gd name="connsiteY3" fmla="*/ 114862 h 226725"/>
              <a:gd name="connsiteX4" fmla="*/ 1411648 w 1556451"/>
              <a:gd name="connsiteY4" fmla="*/ 0 h 226725"/>
              <a:gd name="connsiteX0" fmla="*/ 0 w 1556469"/>
              <a:gd name="connsiteY0" fmla="*/ 223157 h 226841"/>
              <a:gd name="connsiteX1" fmla="*/ 546833 w 1556469"/>
              <a:gd name="connsiteY1" fmla="*/ 195607 h 226841"/>
              <a:gd name="connsiteX2" fmla="*/ 1121042 w 1556469"/>
              <a:gd name="connsiteY2" fmla="*/ 169007 h 226841"/>
              <a:gd name="connsiteX3" fmla="*/ 1556060 w 1556469"/>
              <a:gd name="connsiteY3" fmla="*/ 114862 h 226841"/>
              <a:gd name="connsiteX4" fmla="*/ 1411648 w 1556469"/>
              <a:gd name="connsiteY4" fmla="*/ 0 h 226841"/>
              <a:gd name="connsiteX0" fmla="*/ 0 w 1587997"/>
              <a:gd name="connsiteY0" fmla="*/ 223157 h 226841"/>
              <a:gd name="connsiteX1" fmla="*/ 546833 w 1587997"/>
              <a:gd name="connsiteY1" fmla="*/ 195607 h 226841"/>
              <a:gd name="connsiteX2" fmla="*/ 1121042 w 1587997"/>
              <a:gd name="connsiteY2" fmla="*/ 169007 h 226841"/>
              <a:gd name="connsiteX3" fmla="*/ 1587628 w 1587997"/>
              <a:gd name="connsiteY3" fmla="*/ 122691 h 226841"/>
              <a:gd name="connsiteX4" fmla="*/ 1411648 w 1587997"/>
              <a:gd name="connsiteY4" fmla="*/ 0 h 226841"/>
              <a:gd name="connsiteX0" fmla="*/ 0 w 1587997"/>
              <a:gd name="connsiteY0" fmla="*/ 235079 h 238763"/>
              <a:gd name="connsiteX1" fmla="*/ 546833 w 1587997"/>
              <a:gd name="connsiteY1" fmla="*/ 207529 h 238763"/>
              <a:gd name="connsiteX2" fmla="*/ 1121042 w 1587997"/>
              <a:gd name="connsiteY2" fmla="*/ 180929 h 238763"/>
              <a:gd name="connsiteX3" fmla="*/ 1587628 w 1587997"/>
              <a:gd name="connsiteY3" fmla="*/ 134613 h 238763"/>
              <a:gd name="connsiteX4" fmla="*/ 1417771 w 1587997"/>
              <a:gd name="connsiteY4" fmla="*/ 0 h 238763"/>
              <a:gd name="connsiteX0" fmla="*/ 0 w 1587997"/>
              <a:gd name="connsiteY0" fmla="*/ 235079 h 239574"/>
              <a:gd name="connsiteX1" fmla="*/ 540549 w 1587997"/>
              <a:gd name="connsiteY1" fmla="*/ 215619 h 239574"/>
              <a:gd name="connsiteX2" fmla="*/ 1121042 w 1587997"/>
              <a:gd name="connsiteY2" fmla="*/ 180929 h 239574"/>
              <a:gd name="connsiteX3" fmla="*/ 1587628 w 1587997"/>
              <a:gd name="connsiteY3" fmla="*/ 134613 h 239574"/>
              <a:gd name="connsiteX4" fmla="*/ 1417771 w 1587997"/>
              <a:gd name="connsiteY4" fmla="*/ 0 h 239574"/>
              <a:gd name="connsiteX0" fmla="*/ 0 w 1587997"/>
              <a:gd name="connsiteY0" fmla="*/ 230058 h 234553"/>
              <a:gd name="connsiteX1" fmla="*/ 540549 w 1587997"/>
              <a:gd name="connsiteY1" fmla="*/ 210598 h 234553"/>
              <a:gd name="connsiteX2" fmla="*/ 1121042 w 1587997"/>
              <a:gd name="connsiteY2" fmla="*/ 175908 h 234553"/>
              <a:gd name="connsiteX3" fmla="*/ 1587628 w 1587997"/>
              <a:gd name="connsiteY3" fmla="*/ 129592 h 234553"/>
              <a:gd name="connsiteX4" fmla="*/ 1430605 w 1587997"/>
              <a:gd name="connsiteY4" fmla="*/ 0 h 234553"/>
              <a:gd name="connsiteX0" fmla="*/ 0 w 1573003"/>
              <a:gd name="connsiteY0" fmla="*/ 230058 h 234553"/>
              <a:gd name="connsiteX1" fmla="*/ 540549 w 1573003"/>
              <a:gd name="connsiteY1" fmla="*/ 210598 h 234553"/>
              <a:gd name="connsiteX2" fmla="*/ 1121042 w 1573003"/>
              <a:gd name="connsiteY2" fmla="*/ 175908 h 234553"/>
              <a:gd name="connsiteX3" fmla="*/ 1572616 w 1573003"/>
              <a:gd name="connsiteY3" fmla="*/ 132762 h 234553"/>
              <a:gd name="connsiteX4" fmla="*/ 1430605 w 1573003"/>
              <a:gd name="connsiteY4" fmla="*/ 0 h 234553"/>
              <a:gd name="connsiteX0" fmla="*/ 0 w 1573003"/>
              <a:gd name="connsiteY0" fmla="*/ 402601 h 407096"/>
              <a:gd name="connsiteX1" fmla="*/ 540549 w 1573003"/>
              <a:gd name="connsiteY1" fmla="*/ 383141 h 407096"/>
              <a:gd name="connsiteX2" fmla="*/ 1121042 w 1573003"/>
              <a:gd name="connsiteY2" fmla="*/ 348451 h 407096"/>
              <a:gd name="connsiteX3" fmla="*/ 1572616 w 1573003"/>
              <a:gd name="connsiteY3" fmla="*/ 305305 h 407096"/>
              <a:gd name="connsiteX4" fmla="*/ 159284 w 1573003"/>
              <a:gd name="connsiteY4" fmla="*/ 0 h 407096"/>
              <a:gd name="connsiteX0" fmla="*/ 0 w 1141466"/>
              <a:gd name="connsiteY0" fmla="*/ 402601 h 407096"/>
              <a:gd name="connsiteX1" fmla="*/ 540549 w 1141466"/>
              <a:gd name="connsiteY1" fmla="*/ 383141 h 407096"/>
              <a:gd name="connsiteX2" fmla="*/ 1121042 w 1141466"/>
              <a:gd name="connsiteY2" fmla="*/ 348451 h 407096"/>
              <a:gd name="connsiteX3" fmla="*/ 390545 w 1141466"/>
              <a:gd name="connsiteY3" fmla="*/ 190139 h 407096"/>
              <a:gd name="connsiteX4" fmla="*/ 159284 w 1141466"/>
              <a:gd name="connsiteY4" fmla="*/ 0 h 407096"/>
              <a:gd name="connsiteX0" fmla="*/ 0 w 540549"/>
              <a:gd name="connsiteY0" fmla="*/ 402601 h 407096"/>
              <a:gd name="connsiteX1" fmla="*/ 540549 w 540549"/>
              <a:gd name="connsiteY1" fmla="*/ 383141 h 407096"/>
              <a:gd name="connsiteX2" fmla="*/ 332414 w 540549"/>
              <a:gd name="connsiteY2" fmla="*/ 273856 h 407096"/>
              <a:gd name="connsiteX3" fmla="*/ 390545 w 540549"/>
              <a:gd name="connsiteY3" fmla="*/ 190139 h 407096"/>
              <a:gd name="connsiteX4" fmla="*/ 159284 w 540549"/>
              <a:gd name="connsiteY4" fmla="*/ 0 h 407096"/>
              <a:gd name="connsiteX0" fmla="*/ 0 w 540549"/>
              <a:gd name="connsiteY0" fmla="*/ 402601 h 457121"/>
              <a:gd name="connsiteX1" fmla="*/ 221484 w 540549"/>
              <a:gd name="connsiteY1" fmla="*/ 456989 h 457121"/>
              <a:gd name="connsiteX2" fmla="*/ 540549 w 540549"/>
              <a:gd name="connsiteY2" fmla="*/ 383141 h 457121"/>
              <a:gd name="connsiteX3" fmla="*/ 332414 w 540549"/>
              <a:gd name="connsiteY3" fmla="*/ 273856 h 457121"/>
              <a:gd name="connsiteX4" fmla="*/ 390545 w 540549"/>
              <a:gd name="connsiteY4" fmla="*/ 190139 h 457121"/>
              <a:gd name="connsiteX5" fmla="*/ 159284 w 540549"/>
              <a:gd name="connsiteY5" fmla="*/ 0 h 457121"/>
              <a:gd name="connsiteX0" fmla="*/ 0 w 458935"/>
              <a:gd name="connsiteY0" fmla="*/ 482358 h 482358"/>
              <a:gd name="connsiteX1" fmla="*/ 139870 w 458935"/>
              <a:gd name="connsiteY1" fmla="*/ 456989 h 482358"/>
              <a:gd name="connsiteX2" fmla="*/ 458935 w 458935"/>
              <a:gd name="connsiteY2" fmla="*/ 383141 h 482358"/>
              <a:gd name="connsiteX3" fmla="*/ 250800 w 458935"/>
              <a:gd name="connsiteY3" fmla="*/ 273856 h 482358"/>
              <a:gd name="connsiteX4" fmla="*/ 308931 w 458935"/>
              <a:gd name="connsiteY4" fmla="*/ 190139 h 482358"/>
              <a:gd name="connsiteX5" fmla="*/ 77670 w 458935"/>
              <a:gd name="connsiteY5" fmla="*/ 0 h 482358"/>
              <a:gd name="connsiteX0" fmla="*/ 455 w 459390"/>
              <a:gd name="connsiteY0" fmla="*/ 482358 h 482358"/>
              <a:gd name="connsiteX1" fmla="*/ 75008 w 459390"/>
              <a:gd name="connsiteY1" fmla="*/ 424428 h 482358"/>
              <a:gd name="connsiteX2" fmla="*/ 459390 w 459390"/>
              <a:gd name="connsiteY2" fmla="*/ 383141 h 482358"/>
              <a:gd name="connsiteX3" fmla="*/ 251255 w 459390"/>
              <a:gd name="connsiteY3" fmla="*/ 273856 h 482358"/>
              <a:gd name="connsiteX4" fmla="*/ 309386 w 459390"/>
              <a:gd name="connsiteY4" fmla="*/ 190139 h 482358"/>
              <a:gd name="connsiteX5" fmla="*/ 78125 w 459390"/>
              <a:gd name="connsiteY5" fmla="*/ 0 h 482358"/>
              <a:gd name="connsiteX0" fmla="*/ 7521 w 443760"/>
              <a:gd name="connsiteY0" fmla="*/ 481860 h 481860"/>
              <a:gd name="connsiteX1" fmla="*/ 59378 w 443760"/>
              <a:gd name="connsiteY1" fmla="*/ 424428 h 481860"/>
              <a:gd name="connsiteX2" fmla="*/ 443760 w 443760"/>
              <a:gd name="connsiteY2" fmla="*/ 383141 h 481860"/>
              <a:gd name="connsiteX3" fmla="*/ 235625 w 443760"/>
              <a:gd name="connsiteY3" fmla="*/ 273856 h 481860"/>
              <a:gd name="connsiteX4" fmla="*/ 293756 w 443760"/>
              <a:gd name="connsiteY4" fmla="*/ 190139 h 481860"/>
              <a:gd name="connsiteX5" fmla="*/ 62495 w 443760"/>
              <a:gd name="connsiteY5" fmla="*/ 0 h 481860"/>
              <a:gd name="connsiteX0" fmla="*/ 0 w 436239"/>
              <a:gd name="connsiteY0" fmla="*/ 481860 h 481861"/>
              <a:gd name="connsiteX1" fmla="*/ 51857 w 436239"/>
              <a:gd name="connsiteY1" fmla="*/ 424428 h 481861"/>
              <a:gd name="connsiteX2" fmla="*/ 436239 w 436239"/>
              <a:gd name="connsiteY2" fmla="*/ 383141 h 481861"/>
              <a:gd name="connsiteX3" fmla="*/ 228104 w 436239"/>
              <a:gd name="connsiteY3" fmla="*/ 273856 h 481861"/>
              <a:gd name="connsiteX4" fmla="*/ 286235 w 436239"/>
              <a:gd name="connsiteY4" fmla="*/ 190139 h 481861"/>
              <a:gd name="connsiteX5" fmla="*/ 54974 w 436239"/>
              <a:gd name="connsiteY5" fmla="*/ 0 h 481861"/>
              <a:gd name="connsiteX0" fmla="*/ 0 w 436239"/>
              <a:gd name="connsiteY0" fmla="*/ 481860 h 481861"/>
              <a:gd name="connsiteX1" fmla="*/ 51857 w 436239"/>
              <a:gd name="connsiteY1" fmla="*/ 424428 h 481861"/>
              <a:gd name="connsiteX2" fmla="*/ 35832 w 436239"/>
              <a:gd name="connsiteY2" fmla="*/ 423516 h 481861"/>
              <a:gd name="connsiteX3" fmla="*/ 436239 w 436239"/>
              <a:gd name="connsiteY3" fmla="*/ 383141 h 481861"/>
              <a:gd name="connsiteX4" fmla="*/ 228104 w 436239"/>
              <a:gd name="connsiteY4" fmla="*/ 273856 h 481861"/>
              <a:gd name="connsiteX5" fmla="*/ 286235 w 436239"/>
              <a:gd name="connsiteY5" fmla="*/ 190139 h 481861"/>
              <a:gd name="connsiteX6" fmla="*/ 54974 w 436239"/>
              <a:gd name="connsiteY6" fmla="*/ 0 h 481861"/>
              <a:gd name="connsiteX0" fmla="*/ 0 w 436239"/>
              <a:gd name="connsiteY0" fmla="*/ 481860 h 481861"/>
              <a:gd name="connsiteX1" fmla="*/ 51857 w 436239"/>
              <a:gd name="connsiteY1" fmla="*/ 424428 h 481861"/>
              <a:gd name="connsiteX2" fmla="*/ 166575 w 436239"/>
              <a:gd name="connsiteY2" fmla="*/ 391641 h 481861"/>
              <a:gd name="connsiteX3" fmla="*/ 436239 w 436239"/>
              <a:gd name="connsiteY3" fmla="*/ 383141 h 481861"/>
              <a:gd name="connsiteX4" fmla="*/ 228104 w 436239"/>
              <a:gd name="connsiteY4" fmla="*/ 273856 h 481861"/>
              <a:gd name="connsiteX5" fmla="*/ 286235 w 436239"/>
              <a:gd name="connsiteY5" fmla="*/ 190139 h 481861"/>
              <a:gd name="connsiteX6" fmla="*/ 54974 w 436239"/>
              <a:gd name="connsiteY6" fmla="*/ 0 h 481861"/>
              <a:gd name="connsiteX0" fmla="*/ 0 w 436239"/>
              <a:gd name="connsiteY0" fmla="*/ 481860 h 481863"/>
              <a:gd name="connsiteX1" fmla="*/ 15165 w 436239"/>
              <a:gd name="connsiteY1" fmla="*/ 432169 h 481863"/>
              <a:gd name="connsiteX2" fmla="*/ 166575 w 436239"/>
              <a:gd name="connsiteY2" fmla="*/ 391641 h 481863"/>
              <a:gd name="connsiteX3" fmla="*/ 436239 w 436239"/>
              <a:gd name="connsiteY3" fmla="*/ 383141 h 481863"/>
              <a:gd name="connsiteX4" fmla="*/ 228104 w 436239"/>
              <a:gd name="connsiteY4" fmla="*/ 273856 h 481863"/>
              <a:gd name="connsiteX5" fmla="*/ 286235 w 436239"/>
              <a:gd name="connsiteY5" fmla="*/ 190139 h 481863"/>
              <a:gd name="connsiteX6" fmla="*/ 54974 w 436239"/>
              <a:gd name="connsiteY6" fmla="*/ 0 h 481863"/>
              <a:gd name="connsiteX0" fmla="*/ 0 w 479746"/>
              <a:gd name="connsiteY0" fmla="*/ 487607 h 487608"/>
              <a:gd name="connsiteX1" fmla="*/ 58672 w 479746"/>
              <a:gd name="connsiteY1" fmla="*/ 432169 h 487608"/>
              <a:gd name="connsiteX2" fmla="*/ 210082 w 479746"/>
              <a:gd name="connsiteY2" fmla="*/ 391641 h 487608"/>
              <a:gd name="connsiteX3" fmla="*/ 479746 w 479746"/>
              <a:gd name="connsiteY3" fmla="*/ 383141 h 487608"/>
              <a:gd name="connsiteX4" fmla="*/ 271611 w 479746"/>
              <a:gd name="connsiteY4" fmla="*/ 273856 h 487608"/>
              <a:gd name="connsiteX5" fmla="*/ 329742 w 479746"/>
              <a:gd name="connsiteY5" fmla="*/ 190139 h 487608"/>
              <a:gd name="connsiteX6" fmla="*/ 98481 w 479746"/>
              <a:gd name="connsiteY6" fmla="*/ 0 h 487608"/>
              <a:gd name="connsiteX0" fmla="*/ 0 w 479746"/>
              <a:gd name="connsiteY0" fmla="*/ 487607 h 487608"/>
              <a:gd name="connsiteX1" fmla="*/ 58672 w 479746"/>
              <a:gd name="connsiteY1" fmla="*/ 432169 h 487608"/>
              <a:gd name="connsiteX2" fmla="*/ 130041 w 479746"/>
              <a:gd name="connsiteY2" fmla="*/ 369051 h 487608"/>
              <a:gd name="connsiteX3" fmla="*/ 479746 w 479746"/>
              <a:gd name="connsiteY3" fmla="*/ 383141 h 487608"/>
              <a:gd name="connsiteX4" fmla="*/ 271611 w 479746"/>
              <a:gd name="connsiteY4" fmla="*/ 273856 h 487608"/>
              <a:gd name="connsiteX5" fmla="*/ 329742 w 479746"/>
              <a:gd name="connsiteY5" fmla="*/ 190139 h 487608"/>
              <a:gd name="connsiteX6" fmla="*/ 98481 w 479746"/>
              <a:gd name="connsiteY6" fmla="*/ 0 h 487608"/>
              <a:gd name="connsiteX0" fmla="*/ 0 w 367720"/>
              <a:gd name="connsiteY0" fmla="*/ 487607 h 487608"/>
              <a:gd name="connsiteX1" fmla="*/ 58672 w 367720"/>
              <a:gd name="connsiteY1" fmla="*/ 432169 h 487608"/>
              <a:gd name="connsiteX2" fmla="*/ 130041 w 367720"/>
              <a:gd name="connsiteY2" fmla="*/ 369051 h 487608"/>
              <a:gd name="connsiteX3" fmla="*/ 326553 w 367720"/>
              <a:gd name="connsiteY3" fmla="*/ 341657 h 487608"/>
              <a:gd name="connsiteX4" fmla="*/ 271611 w 367720"/>
              <a:gd name="connsiteY4" fmla="*/ 273856 h 487608"/>
              <a:gd name="connsiteX5" fmla="*/ 329742 w 367720"/>
              <a:gd name="connsiteY5" fmla="*/ 190139 h 487608"/>
              <a:gd name="connsiteX6" fmla="*/ 98481 w 367720"/>
              <a:gd name="connsiteY6" fmla="*/ 0 h 487608"/>
              <a:gd name="connsiteX0" fmla="*/ 0 w 447850"/>
              <a:gd name="connsiteY0" fmla="*/ 487607 h 487608"/>
              <a:gd name="connsiteX1" fmla="*/ 58672 w 447850"/>
              <a:gd name="connsiteY1" fmla="*/ 432169 h 487608"/>
              <a:gd name="connsiteX2" fmla="*/ 130041 w 447850"/>
              <a:gd name="connsiteY2" fmla="*/ 369051 h 487608"/>
              <a:gd name="connsiteX3" fmla="*/ 326553 w 447850"/>
              <a:gd name="connsiteY3" fmla="*/ 341657 h 487608"/>
              <a:gd name="connsiteX4" fmla="*/ 384584 w 447850"/>
              <a:gd name="connsiteY4" fmla="*/ 259461 h 487608"/>
              <a:gd name="connsiteX5" fmla="*/ 329742 w 447850"/>
              <a:gd name="connsiteY5" fmla="*/ 190139 h 487608"/>
              <a:gd name="connsiteX6" fmla="*/ 98481 w 447850"/>
              <a:gd name="connsiteY6" fmla="*/ 0 h 487608"/>
              <a:gd name="connsiteX0" fmla="*/ 0 w 439344"/>
              <a:gd name="connsiteY0" fmla="*/ 487607 h 487608"/>
              <a:gd name="connsiteX1" fmla="*/ 58672 w 439344"/>
              <a:gd name="connsiteY1" fmla="*/ 432169 h 487608"/>
              <a:gd name="connsiteX2" fmla="*/ 130041 w 439344"/>
              <a:gd name="connsiteY2" fmla="*/ 369051 h 487608"/>
              <a:gd name="connsiteX3" fmla="*/ 326553 w 439344"/>
              <a:gd name="connsiteY3" fmla="*/ 341657 h 487608"/>
              <a:gd name="connsiteX4" fmla="*/ 384584 w 439344"/>
              <a:gd name="connsiteY4" fmla="*/ 259461 h 487608"/>
              <a:gd name="connsiteX5" fmla="*/ 279226 w 439344"/>
              <a:gd name="connsiteY5" fmla="*/ 129567 h 487608"/>
              <a:gd name="connsiteX6" fmla="*/ 98481 w 439344"/>
              <a:gd name="connsiteY6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130041 w 389874"/>
              <a:gd name="connsiteY2" fmla="*/ 369051 h 487608"/>
              <a:gd name="connsiteX3" fmla="*/ 326553 w 389874"/>
              <a:gd name="connsiteY3" fmla="*/ 341657 h 487608"/>
              <a:gd name="connsiteX4" fmla="*/ 384584 w 389874"/>
              <a:gd name="connsiteY4" fmla="*/ 259461 h 487608"/>
              <a:gd name="connsiteX5" fmla="*/ 279226 w 389874"/>
              <a:gd name="connsiteY5" fmla="*/ 129567 h 487608"/>
              <a:gd name="connsiteX6" fmla="*/ 98481 w 389874"/>
              <a:gd name="connsiteY6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130041 w 389874"/>
              <a:gd name="connsiteY2" fmla="*/ 369051 h 487608"/>
              <a:gd name="connsiteX3" fmla="*/ 326553 w 389874"/>
              <a:gd name="connsiteY3" fmla="*/ 341657 h 487608"/>
              <a:gd name="connsiteX4" fmla="*/ 384584 w 389874"/>
              <a:gd name="connsiteY4" fmla="*/ 259461 h 487608"/>
              <a:gd name="connsiteX5" fmla="*/ 279226 w 389874"/>
              <a:gd name="connsiteY5" fmla="*/ 129567 h 487608"/>
              <a:gd name="connsiteX6" fmla="*/ 98481 w 389874"/>
              <a:gd name="connsiteY6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55427 w 389874"/>
              <a:gd name="connsiteY2" fmla="*/ 430063 h 487608"/>
              <a:gd name="connsiteX3" fmla="*/ 130041 w 389874"/>
              <a:gd name="connsiteY3" fmla="*/ 369051 h 487608"/>
              <a:gd name="connsiteX4" fmla="*/ 326553 w 389874"/>
              <a:gd name="connsiteY4" fmla="*/ 341657 h 487608"/>
              <a:gd name="connsiteX5" fmla="*/ 384584 w 389874"/>
              <a:gd name="connsiteY5" fmla="*/ 259461 h 487608"/>
              <a:gd name="connsiteX6" fmla="*/ 279226 w 389874"/>
              <a:gd name="connsiteY6" fmla="*/ 129567 h 487608"/>
              <a:gd name="connsiteX7" fmla="*/ 98481 w 389874"/>
              <a:gd name="connsiteY7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130041 w 389874"/>
              <a:gd name="connsiteY2" fmla="*/ 369051 h 487608"/>
              <a:gd name="connsiteX3" fmla="*/ 326553 w 389874"/>
              <a:gd name="connsiteY3" fmla="*/ 341657 h 487608"/>
              <a:gd name="connsiteX4" fmla="*/ 384584 w 389874"/>
              <a:gd name="connsiteY4" fmla="*/ 259461 h 487608"/>
              <a:gd name="connsiteX5" fmla="*/ 279226 w 389874"/>
              <a:gd name="connsiteY5" fmla="*/ 129567 h 487608"/>
              <a:gd name="connsiteX6" fmla="*/ 98481 w 389874"/>
              <a:gd name="connsiteY6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59288 w 389874"/>
              <a:gd name="connsiteY2" fmla="*/ 431823 h 487608"/>
              <a:gd name="connsiteX3" fmla="*/ 130041 w 389874"/>
              <a:gd name="connsiteY3" fmla="*/ 369051 h 487608"/>
              <a:gd name="connsiteX4" fmla="*/ 326553 w 389874"/>
              <a:gd name="connsiteY4" fmla="*/ 341657 h 487608"/>
              <a:gd name="connsiteX5" fmla="*/ 384584 w 389874"/>
              <a:gd name="connsiteY5" fmla="*/ 259461 h 487608"/>
              <a:gd name="connsiteX6" fmla="*/ 279226 w 389874"/>
              <a:gd name="connsiteY6" fmla="*/ 129567 h 487608"/>
              <a:gd name="connsiteX7" fmla="*/ 98481 w 389874"/>
              <a:gd name="connsiteY7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130041 w 389874"/>
              <a:gd name="connsiteY2" fmla="*/ 369051 h 487608"/>
              <a:gd name="connsiteX3" fmla="*/ 326553 w 389874"/>
              <a:gd name="connsiteY3" fmla="*/ 341657 h 487608"/>
              <a:gd name="connsiteX4" fmla="*/ 384584 w 389874"/>
              <a:gd name="connsiteY4" fmla="*/ 259461 h 487608"/>
              <a:gd name="connsiteX5" fmla="*/ 279226 w 389874"/>
              <a:gd name="connsiteY5" fmla="*/ 129567 h 487608"/>
              <a:gd name="connsiteX6" fmla="*/ 98481 w 389874"/>
              <a:gd name="connsiteY6" fmla="*/ 0 h 487608"/>
              <a:gd name="connsiteX0" fmla="*/ 0 w 389874"/>
              <a:gd name="connsiteY0" fmla="*/ 487607 h 487607"/>
              <a:gd name="connsiteX1" fmla="*/ 130041 w 389874"/>
              <a:gd name="connsiteY1" fmla="*/ 369051 h 487607"/>
              <a:gd name="connsiteX2" fmla="*/ 326553 w 389874"/>
              <a:gd name="connsiteY2" fmla="*/ 341657 h 487607"/>
              <a:gd name="connsiteX3" fmla="*/ 384584 w 389874"/>
              <a:gd name="connsiteY3" fmla="*/ 259461 h 487607"/>
              <a:gd name="connsiteX4" fmla="*/ 279226 w 389874"/>
              <a:gd name="connsiteY4" fmla="*/ 129567 h 487607"/>
              <a:gd name="connsiteX5" fmla="*/ 98481 w 389874"/>
              <a:gd name="connsiteY5" fmla="*/ 0 h 487607"/>
              <a:gd name="connsiteX0" fmla="*/ 0 w 389874"/>
              <a:gd name="connsiteY0" fmla="*/ 487607 h 487607"/>
              <a:gd name="connsiteX1" fmla="*/ 326553 w 389874"/>
              <a:gd name="connsiteY1" fmla="*/ 341657 h 487607"/>
              <a:gd name="connsiteX2" fmla="*/ 384584 w 389874"/>
              <a:gd name="connsiteY2" fmla="*/ 259461 h 487607"/>
              <a:gd name="connsiteX3" fmla="*/ 279226 w 389874"/>
              <a:gd name="connsiteY3" fmla="*/ 129567 h 487607"/>
              <a:gd name="connsiteX4" fmla="*/ 98481 w 389874"/>
              <a:gd name="connsiteY4" fmla="*/ 0 h 487607"/>
              <a:gd name="connsiteX0" fmla="*/ 222342 w 291393"/>
              <a:gd name="connsiteY0" fmla="*/ 255147 h 347703"/>
              <a:gd name="connsiteX1" fmla="*/ 228072 w 291393"/>
              <a:gd name="connsiteY1" fmla="*/ 341657 h 347703"/>
              <a:gd name="connsiteX2" fmla="*/ 286103 w 291393"/>
              <a:gd name="connsiteY2" fmla="*/ 259461 h 347703"/>
              <a:gd name="connsiteX3" fmla="*/ 180745 w 291393"/>
              <a:gd name="connsiteY3" fmla="*/ 129567 h 347703"/>
              <a:gd name="connsiteX4" fmla="*/ 0 w 291393"/>
              <a:gd name="connsiteY4" fmla="*/ 0 h 347703"/>
              <a:gd name="connsiteX0" fmla="*/ 222342 w 337733"/>
              <a:gd name="connsiteY0" fmla="*/ 255147 h 274600"/>
              <a:gd name="connsiteX1" fmla="*/ 337733 w 337733"/>
              <a:gd name="connsiteY1" fmla="*/ 263811 h 274600"/>
              <a:gd name="connsiteX2" fmla="*/ 286103 w 337733"/>
              <a:gd name="connsiteY2" fmla="*/ 259461 h 274600"/>
              <a:gd name="connsiteX3" fmla="*/ 180745 w 337733"/>
              <a:gd name="connsiteY3" fmla="*/ 129567 h 274600"/>
              <a:gd name="connsiteX4" fmla="*/ 0 w 337733"/>
              <a:gd name="connsiteY4" fmla="*/ 0 h 274600"/>
              <a:gd name="connsiteX0" fmla="*/ 222342 w 337733"/>
              <a:gd name="connsiteY0" fmla="*/ 255147 h 274600"/>
              <a:gd name="connsiteX1" fmla="*/ 337733 w 337733"/>
              <a:gd name="connsiteY1" fmla="*/ 263811 h 274600"/>
              <a:gd name="connsiteX2" fmla="*/ 280743 w 337733"/>
              <a:gd name="connsiteY2" fmla="*/ 192365 h 274600"/>
              <a:gd name="connsiteX3" fmla="*/ 180745 w 337733"/>
              <a:gd name="connsiteY3" fmla="*/ 129567 h 274600"/>
              <a:gd name="connsiteX4" fmla="*/ 0 w 337733"/>
              <a:gd name="connsiteY4" fmla="*/ 0 h 274600"/>
              <a:gd name="connsiteX0" fmla="*/ 222342 w 337733"/>
              <a:gd name="connsiteY0" fmla="*/ 255147 h 281356"/>
              <a:gd name="connsiteX1" fmla="*/ 337733 w 337733"/>
              <a:gd name="connsiteY1" fmla="*/ 263811 h 281356"/>
              <a:gd name="connsiteX2" fmla="*/ 280743 w 337733"/>
              <a:gd name="connsiteY2" fmla="*/ 192365 h 281356"/>
              <a:gd name="connsiteX3" fmla="*/ 180745 w 337733"/>
              <a:gd name="connsiteY3" fmla="*/ 129567 h 281356"/>
              <a:gd name="connsiteX4" fmla="*/ 0 w 337733"/>
              <a:gd name="connsiteY4" fmla="*/ 0 h 281356"/>
              <a:gd name="connsiteX0" fmla="*/ 222342 w 379507"/>
              <a:gd name="connsiteY0" fmla="*/ 255147 h 265436"/>
              <a:gd name="connsiteX1" fmla="*/ 379507 w 379507"/>
              <a:gd name="connsiteY1" fmla="*/ 236976 h 265436"/>
              <a:gd name="connsiteX2" fmla="*/ 280743 w 379507"/>
              <a:gd name="connsiteY2" fmla="*/ 192365 h 265436"/>
              <a:gd name="connsiteX3" fmla="*/ 180745 w 379507"/>
              <a:gd name="connsiteY3" fmla="*/ 129567 h 265436"/>
              <a:gd name="connsiteX4" fmla="*/ 0 w 379507"/>
              <a:gd name="connsiteY4" fmla="*/ 0 h 265436"/>
              <a:gd name="connsiteX0" fmla="*/ 220002 w 379507"/>
              <a:gd name="connsiteY0" fmla="*/ 259502 h 268139"/>
              <a:gd name="connsiteX1" fmla="*/ 379507 w 379507"/>
              <a:gd name="connsiteY1" fmla="*/ 236976 h 268139"/>
              <a:gd name="connsiteX2" fmla="*/ 280743 w 379507"/>
              <a:gd name="connsiteY2" fmla="*/ 192365 h 268139"/>
              <a:gd name="connsiteX3" fmla="*/ 180745 w 379507"/>
              <a:gd name="connsiteY3" fmla="*/ 129567 h 268139"/>
              <a:gd name="connsiteX4" fmla="*/ 0 w 379507"/>
              <a:gd name="connsiteY4" fmla="*/ 0 h 268139"/>
              <a:gd name="connsiteX0" fmla="*/ 220002 w 379507"/>
              <a:gd name="connsiteY0" fmla="*/ 259502 h 262375"/>
              <a:gd name="connsiteX1" fmla="*/ 379507 w 379507"/>
              <a:gd name="connsiteY1" fmla="*/ 236976 h 262375"/>
              <a:gd name="connsiteX2" fmla="*/ 280743 w 379507"/>
              <a:gd name="connsiteY2" fmla="*/ 192365 h 262375"/>
              <a:gd name="connsiteX3" fmla="*/ 180745 w 379507"/>
              <a:gd name="connsiteY3" fmla="*/ 129567 h 262375"/>
              <a:gd name="connsiteX4" fmla="*/ 0 w 379507"/>
              <a:gd name="connsiteY4" fmla="*/ 0 h 262375"/>
              <a:gd name="connsiteX0" fmla="*/ 222282 w 379507"/>
              <a:gd name="connsiteY0" fmla="*/ 268675 h 268810"/>
              <a:gd name="connsiteX1" fmla="*/ 379507 w 379507"/>
              <a:gd name="connsiteY1" fmla="*/ 236976 h 268810"/>
              <a:gd name="connsiteX2" fmla="*/ 280743 w 379507"/>
              <a:gd name="connsiteY2" fmla="*/ 192365 h 268810"/>
              <a:gd name="connsiteX3" fmla="*/ 180745 w 379507"/>
              <a:gd name="connsiteY3" fmla="*/ 129567 h 268810"/>
              <a:gd name="connsiteX4" fmla="*/ 0 w 379507"/>
              <a:gd name="connsiteY4" fmla="*/ 0 h 268810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80745 w 355521"/>
              <a:gd name="connsiteY3" fmla="*/ 129567 h 274262"/>
              <a:gd name="connsiteX4" fmla="*/ 0 w 355521"/>
              <a:gd name="connsiteY4" fmla="*/ 0 h 274262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80745 w 355521"/>
              <a:gd name="connsiteY3" fmla="*/ 129567 h 274262"/>
              <a:gd name="connsiteX4" fmla="*/ 0 w 355521"/>
              <a:gd name="connsiteY4" fmla="*/ 0 h 274262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99615 w 355521"/>
              <a:gd name="connsiteY3" fmla="*/ 128161 h 274262"/>
              <a:gd name="connsiteX4" fmla="*/ 0 w 355521"/>
              <a:gd name="connsiteY4" fmla="*/ 0 h 274262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99615 w 355521"/>
              <a:gd name="connsiteY3" fmla="*/ 128161 h 274262"/>
              <a:gd name="connsiteX4" fmla="*/ 87435 w 355521"/>
              <a:gd name="connsiteY4" fmla="*/ 53677 h 274262"/>
              <a:gd name="connsiteX5" fmla="*/ 0 w 355521"/>
              <a:gd name="connsiteY5" fmla="*/ 0 h 274262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99615 w 355521"/>
              <a:gd name="connsiteY3" fmla="*/ 128161 h 274262"/>
              <a:gd name="connsiteX4" fmla="*/ 0 w 355521"/>
              <a:gd name="connsiteY4" fmla="*/ 0 h 274262"/>
              <a:gd name="connsiteX0" fmla="*/ 122623 w 255862"/>
              <a:gd name="connsiteY0" fmla="*/ 209889 h 215476"/>
              <a:gd name="connsiteX1" fmla="*/ 255862 w 255862"/>
              <a:gd name="connsiteY1" fmla="*/ 192906 h 215476"/>
              <a:gd name="connsiteX2" fmla="*/ 181084 w 255862"/>
              <a:gd name="connsiteY2" fmla="*/ 133579 h 215476"/>
              <a:gd name="connsiteX3" fmla="*/ 99956 w 255862"/>
              <a:gd name="connsiteY3" fmla="*/ 69375 h 215476"/>
              <a:gd name="connsiteX4" fmla="*/ 0 w 255862"/>
              <a:gd name="connsiteY4" fmla="*/ 0 h 215476"/>
              <a:gd name="connsiteX0" fmla="*/ 122623 w 255862"/>
              <a:gd name="connsiteY0" fmla="*/ 209889 h 215476"/>
              <a:gd name="connsiteX1" fmla="*/ 255862 w 255862"/>
              <a:gd name="connsiteY1" fmla="*/ 192906 h 215476"/>
              <a:gd name="connsiteX2" fmla="*/ 181084 w 255862"/>
              <a:gd name="connsiteY2" fmla="*/ 133579 h 215476"/>
              <a:gd name="connsiteX3" fmla="*/ 99956 w 255862"/>
              <a:gd name="connsiteY3" fmla="*/ 69375 h 215476"/>
              <a:gd name="connsiteX4" fmla="*/ 0 w 255862"/>
              <a:gd name="connsiteY4" fmla="*/ 0 h 215476"/>
              <a:gd name="connsiteX0" fmla="*/ 143537 w 276776"/>
              <a:gd name="connsiteY0" fmla="*/ 209889 h 215476"/>
              <a:gd name="connsiteX1" fmla="*/ 276776 w 276776"/>
              <a:gd name="connsiteY1" fmla="*/ 192906 h 215476"/>
              <a:gd name="connsiteX2" fmla="*/ 201998 w 276776"/>
              <a:gd name="connsiteY2" fmla="*/ 133579 h 215476"/>
              <a:gd name="connsiteX3" fmla="*/ 120870 w 276776"/>
              <a:gd name="connsiteY3" fmla="*/ 69375 h 215476"/>
              <a:gd name="connsiteX4" fmla="*/ 20914 w 276776"/>
              <a:gd name="connsiteY4" fmla="*/ 0 h 215476"/>
              <a:gd name="connsiteX0" fmla="*/ 31494 w 182853"/>
              <a:gd name="connsiteY0" fmla="*/ 236799 h 242386"/>
              <a:gd name="connsiteX1" fmla="*/ 164733 w 182853"/>
              <a:gd name="connsiteY1" fmla="*/ 219816 h 242386"/>
              <a:gd name="connsiteX2" fmla="*/ 89955 w 182853"/>
              <a:gd name="connsiteY2" fmla="*/ 160489 h 242386"/>
              <a:gd name="connsiteX3" fmla="*/ 8827 w 182853"/>
              <a:gd name="connsiteY3" fmla="*/ 96285 h 242386"/>
              <a:gd name="connsiteX4" fmla="*/ 182853 w 182853"/>
              <a:gd name="connsiteY4" fmla="*/ 0 h 242386"/>
              <a:gd name="connsiteX0" fmla="*/ 171524 w 322883"/>
              <a:gd name="connsiteY0" fmla="*/ 254112 h 259699"/>
              <a:gd name="connsiteX1" fmla="*/ 304763 w 322883"/>
              <a:gd name="connsiteY1" fmla="*/ 237129 h 259699"/>
              <a:gd name="connsiteX2" fmla="*/ 229985 w 322883"/>
              <a:gd name="connsiteY2" fmla="*/ 177802 h 259699"/>
              <a:gd name="connsiteX3" fmla="*/ 5003 w 322883"/>
              <a:gd name="connsiteY3" fmla="*/ 9427 h 259699"/>
              <a:gd name="connsiteX4" fmla="*/ 322883 w 322883"/>
              <a:gd name="connsiteY4" fmla="*/ 17313 h 259699"/>
              <a:gd name="connsiteX0" fmla="*/ 167282 w 2151410"/>
              <a:gd name="connsiteY0" fmla="*/ 388333 h 393920"/>
              <a:gd name="connsiteX1" fmla="*/ 300521 w 2151410"/>
              <a:gd name="connsiteY1" fmla="*/ 371350 h 393920"/>
              <a:gd name="connsiteX2" fmla="*/ 225743 w 2151410"/>
              <a:gd name="connsiteY2" fmla="*/ 312023 h 393920"/>
              <a:gd name="connsiteX3" fmla="*/ 761 w 2151410"/>
              <a:gd name="connsiteY3" fmla="*/ 143648 h 393920"/>
              <a:gd name="connsiteX4" fmla="*/ 2151410 w 2151410"/>
              <a:gd name="connsiteY4" fmla="*/ 0 h 393920"/>
              <a:gd name="connsiteX0" fmla="*/ 167282 w 2151410"/>
              <a:gd name="connsiteY0" fmla="*/ 388333 h 393920"/>
              <a:gd name="connsiteX1" fmla="*/ 300521 w 2151410"/>
              <a:gd name="connsiteY1" fmla="*/ 371350 h 393920"/>
              <a:gd name="connsiteX2" fmla="*/ 225743 w 2151410"/>
              <a:gd name="connsiteY2" fmla="*/ 312023 h 393920"/>
              <a:gd name="connsiteX3" fmla="*/ 761 w 2151410"/>
              <a:gd name="connsiteY3" fmla="*/ 143648 h 393920"/>
              <a:gd name="connsiteX4" fmla="*/ 2151410 w 2151410"/>
              <a:gd name="connsiteY4" fmla="*/ 0 h 393920"/>
              <a:gd name="connsiteX0" fmla="*/ 167282 w 2312052"/>
              <a:gd name="connsiteY0" fmla="*/ 398814 h 404401"/>
              <a:gd name="connsiteX1" fmla="*/ 300521 w 2312052"/>
              <a:gd name="connsiteY1" fmla="*/ 381831 h 404401"/>
              <a:gd name="connsiteX2" fmla="*/ 225743 w 2312052"/>
              <a:gd name="connsiteY2" fmla="*/ 322504 h 404401"/>
              <a:gd name="connsiteX3" fmla="*/ 761 w 2312052"/>
              <a:gd name="connsiteY3" fmla="*/ 154129 h 404401"/>
              <a:gd name="connsiteX4" fmla="*/ 2151410 w 2312052"/>
              <a:gd name="connsiteY4" fmla="*/ 10481 h 404401"/>
              <a:gd name="connsiteX5" fmla="*/ 2156041 w 2312052"/>
              <a:gd name="connsiteY5" fmla="*/ 11042 h 404401"/>
              <a:gd name="connsiteX0" fmla="*/ 167282 w 2514025"/>
              <a:gd name="connsiteY0" fmla="*/ 395415 h 401002"/>
              <a:gd name="connsiteX1" fmla="*/ 300521 w 2514025"/>
              <a:gd name="connsiteY1" fmla="*/ 378432 h 401002"/>
              <a:gd name="connsiteX2" fmla="*/ 225743 w 2514025"/>
              <a:gd name="connsiteY2" fmla="*/ 319105 h 401002"/>
              <a:gd name="connsiteX3" fmla="*/ 761 w 2514025"/>
              <a:gd name="connsiteY3" fmla="*/ 150730 h 401002"/>
              <a:gd name="connsiteX4" fmla="*/ 2151410 w 2514025"/>
              <a:gd name="connsiteY4" fmla="*/ 7082 h 401002"/>
              <a:gd name="connsiteX5" fmla="*/ 2514025 w 2514025"/>
              <a:gd name="connsiteY5" fmla="*/ 27375 h 401002"/>
              <a:gd name="connsiteX0" fmla="*/ 167282 w 3077848"/>
              <a:gd name="connsiteY0" fmla="*/ 564232 h 569819"/>
              <a:gd name="connsiteX1" fmla="*/ 300521 w 3077848"/>
              <a:gd name="connsiteY1" fmla="*/ 547249 h 569819"/>
              <a:gd name="connsiteX2" fmla="*/ 225743 w 3077848"/>
              <a:gd name="connsiteY2" fmla="*/ 487922 h 569819"/>
              <a:gd name="connsiteX3" fmla="*/ 761 w 3077848"/>
              <a:gd name="connsiteY3" fmla="*/ 319547 h 569819"/>
              <a:gd name="connsiteX4" fmla="*/ 2151410 w 3077848"/>
              <a:gd name="connsiteY4" fmla="*/ 175899 h 569819"/>
              <a:gd name="connsiteX5" fmla="*/ 3077848 w 3077848"/>
              <a:gd name="connsiteY5" fmla="*/ 0 h 569819"/>
              <a:gd name="connsiteX0" fmla="*/ 167185 w 3077751"/>
              <a:gd name="connsiteY0" fmla="*/ 564232 h 569819"/>
              <a:gd name="connsiteX1" fmla="*/ 300424 w 3077751"/>
              <a:gd name="connsiteY1" fmla="*/ 547249 h 569819"/>
              <a:gd name="connsiteX2" fmla="*/ 225646 w 3077751"/>
              <a:gd name="connsiteY2" fmla="*/ 487922 h 569819"/>
              <a:gd name="connsiteX3" fmla="*/ 664 w 3077751"/>
              <a:gd name="connsiteY3" fmla="*/ 319547 h 569819"/>
              <a:gd name="connsiteX4" fmla="*/ 2468104 w 3077751"/>
              <a:gd name="connsiteY4" fmla="*/ 166561 h 569819"/>
              <a:gd name="connsiteX5" fmla="*/ 3077751 w 3077751"/>
              <a:gd name="connsiteY5" fmla="*/ 0 h 569819"/>
              <a:gd name="connsiteX0" fmla="*/ 167839 w 3078405"/>
              <a:gd name="connsiteY0" fmla="*/ 564232 h 569819"/>
              <a:gd name="connsiteX1" fmla="*/ 301078 w 3078405"/>
              <a:gd name="connsiteY1" fmla="*/ 547249 h 569819"/>
              <a:gd name="connsiteX2" fmla="*/ 226300 w 3078405"/>
              <a:gd name="connsiteY2" fmla="*/ 487922 h 569819"/>
              <a:gd name="connsiteX3" fmla="*/ 1318 w 3078405"/>
              <a:gd name="connsiteY3" fmla="*/ 319547 h 569819"/>
              <a:gd name="connsiteX4" fmla="*/ 1237840 w 3078405"/>
              <a:gd name="connsiteY4" fmla="*/ 225444 h 569819"/>
              <a:gd name="connsiteX5" fmla="*/ 3078405 w 3078405"/>
              <a:gd name="connsiteY5" fmla="*/ 0 h 569819"/>
              <a:gd name="connsiteX0" fmla="*/ 167839 w 3217559"/>
              <a:gd name="connsiteY0" fmla="*/ 580781 h 586368"/>
              <a:gd name="connsiteX1" fmla="*/ 301078 w 3217559"/>
              <a:gd name="connsiteY1" fmla="*/ 563798 h 586368"/>
              <a:gd name="connsiteX2" fmla="*/ 226300 w 3217559"/>
              <a:gd name="connsiteY2" fmla="*/ 504471 h 586368"/>
              <a:gd name="connsiteX3" fmla="*/ 1318 w 3217559"/>
              <a:gd name="connsiteY3" fmla="*/ 336096 h 586368"/>
              <a:gd name="connsiteX4" fmla="*/ 1237840 w 3217559"/>
              <a:gd name="connsiteY4" fmla="*/ 241993 h 586368"/>
              <a:gd name="connsiteX5" fmla="*/ 3078405 w 3217559"/>
              <a:gd name="connsiteY5" fmla="*/ 16549 h 586368"/>
              <a:gd name="connsiteX6" fmla="*/ 3088101 w 3217559"/>
              <a:gd name="connsiteY6" fmla="*/ 17076 h 586368"/>
              <a:gd name="connsiteX0" fmla="*/ 167839 w 5721709"/>
              <a:gd name="connsiteY0" fmla="*/ 877334 h 882921"/>
              <a:gd name="connsiteX1" fmla="*/ 301078 w 5721709"/>
              <a:gd name="connsiteY1" fmla="*/ 860351 h 882921"/>
              <a:gd name="connsiteX2" fmla="*/ 226300 w 5721709"/>
              <a:gd name="connsiteY2" fmla="*/ 801024 h 882921"/>
              <a:gd name="connsiteX3" fmla="*/ 1318 w 5721709"/>
              <a:gd name="connsiteY3" fmla="*/ 632649 h 882921"/>
              <a:gd name="connsiteX4" fmla="*/ 1237840 w 5721709"/>
              <a:gd name="connsiteY4" fmla="*/ 538546 h 882921"/>
              <a:gd name="connsiteX5" fmla="*/ 3078405 w 5721709"/>
              <a:gd name="connsiteY5" fmla="*/ 313102 h 882921"/>
              <a:gd name="connsiteX6" fmla="*/ 5721709 w 5721709"/>
              <a:gd name="connsiteY6" fmla="*/ 0 h 882921"/>
              <a:gd name="connsiteX0" fmla="*/ 167839 w 5914661"/>
              <a:gd name="connsiteY0" fmla="*/ 899929 h 905516"/>
              <a:gd name="connsiteX1" fmla="*/ 301078 w 5914661"/>
              <a:gd name="connsiteY1" fmla="*/ 882946 h 905516"/>
              <a:gd name="connsiteX2" fmla="*/ 226300 w 5914661"/>
              <a:gd name="connsiteY2" fmla="*/ 823619 h 905516"/>
              <a:gd name="connsiteX3" fmla="*/ 1318 w 5914661"/>
              <a:gd name="connsiteY3" fmla="*/ 655244 h 905516"/>
              <a:gd name="connsiteX4" fmla="*/ 1237840 w 5914661"/>
              <a:gd name="connsiteY4" fmla="*/ 561141 h 905516"/>
              <a:gd name="connsiteX5" fmla="*/ 3078405 w 5914661"/>
              <a:gd name="connsiteY5" fmla="*/ 335697 h 905516"/>
              <a:gd name="connsiteX6" fmla="*/ 5721709 w 5914661"/>
              <a:gd name="connsiteY6" fmla="*/ 22595 h 905516"/>
              <a:gd name="connsiteX7" fmla="*/ 5711704 w 5914661"/>
              <a:gd name="connsiteY7" fmla="*/ 24707 h 905516"/>
              <a:gd name="connsiteX0" fmla="*/ 167839 w 7117287"/>
              <a:gd name="connsiteY0" fmla="*/ 1101400 h 1106987"/>
              <a:gd name="connsiteX1" fmla="*/ 301078 w 7117287"/>
              <a:gd name="connsiteY1" fmla="*/ 1084417 h 1106987"/>
              <a:gd name="connsiteX2" fmla="*/ 226300 w 7117287"/>
              <a:gd name="connsiteY2" fmla="*/ 1025090 h 1106987"/>
              <a:gd name="connsiteX3" fmla="*/ 1318 w 7117287"/>
              <a:gd name="connsiteY3" fmla="*/ 856715 h 1106987"/>
              <a:gd name="connsiteX4" fmla="*/ 1237840 w 7117287"/>
              <a:gd name="connsiteY4" fmla="*/ 762612 h 1106987"/>
              <a:gd name="connsiteX5" fmla="*/ 3078405 w 7117287"/>
              <a:gd name="connsiteY5" fmla="*/ 537168 h 1106987"/>
              <a:gd name="connsiteX6" fmla="*/ 5721709 w 7117287"/>
              <a:gd name="connsiteY6" fmla="*/ 224066 h 1106987"/>
              <a:gd name="connsiteX7" fmla="*/ 7117284 w 7117287"/>
              <a:gd name="connsiteY7" fmla="*/ 0 h 1106987"/>
              <a:gd name="connsiteX0" fmla="*/ 167839 w 7117287"/>
              <a:gd name="connsiteY0" fmla="*/ 1101400 h 1106987"/>
              <a:gd name="connsiteX1" fmla="*/ 301078 w 7117287"/>
              <a:gd name="connsiteY1" fmla="*/ 1084417 h 1106987"/>
              <a:gd name="connsiteX2" fmla="*/ 226300 w 7117287"/>
              <a:gd name="connsiteY2" fmla="*/ 1025090 h 1106987"/>
              <a:gd name="connsiteX3" fmla="*/ 1318 w 7117287"/>
              <a:gd name="connsiteY3" fmla="*/ 856715 h 1106987"/>
              <a:gd name="connsiteX4" fmla="*/ 1237840 w 7117287"/>
              <a:gd name="connsiteY4" fmla="*/ 762612 h 1106987"/>
              <a:gd name="connsiteX5" fmla="*/ 3078405 w 7117287"/>
              <a:gd name="connsiteY5" fmla="*/ 537168 h 1106987"/>
              <a:gd name="connsiteX6" fmla="*/ 5721709 w 7117287"/>
              <a:gd name="connsiteY6" fmla="*/ 224066 h 1106987"/>
              <a:gd name="connsiteX7" fmla="*/ 7117284 w 7117287"/>
              <a:gd name="connsiteY7" fmla="*/ 0 h 1106987"/>
              <a:gd name="connsiteX0" fmla="*/ 167839 w 7117287"/>
              <a:gd name="connsiteY0" fmla="*/ 1101400 h 1106987"/>
              <a:gd name="connsiteX1" fmla="*/ 301078 w 7117287"/>
              <a:gd name="connsiteY1" fmla="*/ 1084417 h 1106987"/>
              <a:gd name="connsiteX2" fmla="*/ 226300 w 7117287"/>
              <a:gd name="connsiteY2" fmla="*/ 1025090 h 1106987"/>
              <a:gd name="connsiteX3" fmla="*/ 1318 w 7117287"/>
              <a:gd name="connsiteY3" fmla="*/ 856715 h 1106987"/>
              <a:gd name="connsiteX4" fmla="*/ 1237840 w 7117287"/>
              <a:gd name="connsiteY4" fmla="*/ 762612 h 1106987"/>
              <a:gd name="connsiteX5" fmla="*/ 3078405 w 7117287"/>
              <a:gd name="connsiteY5" fmla="*/ 537168 h 1106987"/>
              <a:gd name="connsiteX6" fmla="*/ 5721709 w 7117287"/>
              <a:gd name="connsiteY6" fmla="*/ 224066 h 1106987"/>
              <a:gd name="connsiteX7" fmla="*/ 7117284 w 7117287"/>
              <a:gd name="connsiteY7" fmla="*/ 0 h 1106987"/>
              <a:gd name="connsiteX0" fmla="*/ 167839 w 7117289"/>
              <a:gd name="connsiteY0" fmla="*/ 1101400 h 1106987"/>
              <a:gd name="connsiteX1" fmla="*/ 301078 w 7117289"/>
              <a:gd name="connsiteY1" fmla="*/ 1084417 h 1106987"/>
              <a:gd name="connsiteX2" fmla="*/ 226300 w 7117289"/>
              <a:gd name="connsiteY2" fmla="*/ 1025090 h 1106987"/>
              <a:gd name="connsiteX3" fmla="*/ 1318 w 7117289"/>
              <a:gd name="connsiteY3" fmla="*/ 856715 h 1106987"/>
              <a:gd name="connsiteX4" fmla="*/ 1237840 w 7117289"/>
              <a:gd name="connsiteY4" fmla="*/ 762612 h 1106987"/>
              <a:gd name="connsiteX5" fmla="*/ 3078405 w 7117289"/>
              <a:gd name="connsiteY5" fmla="*/ 537168 h 1106987"/>
              <a:gd name="connsiteX6" fmla="*/ 5721709 w 7117289"/>
              <a:gd name="connsiteY6" fmla="*/ 224066 h 1106987"/>
              <a:gd name="connsiteX7" fmla="*/ 7117284 w 7117289"/>
              <a:gd name="connsiteY7" fmla="*/ 0 h 1106987"/>
              <a:gd name="connsiteX0" fmla="*/ 167839 w 7117289"/>
              <a:gd name="connsiteY0" fmla="*/ 1101400 h 1106987"/>
              <a:gd name="connsiteX1" fmla="*/ 301078 w 7117289"/>
              <a:gd name="connsiteY1" fmla="*/ 1084417 h 1106987"/>
              <a:gd name="connsiteX2" fmla="*/ 226300 w 7117289"/>
              <a:gd name="connsiteY2" fmla="*/ 1025090 h 1106987"/>
              <a:gd name="connsiteX3" fmla="*/ 1318 w 7117289"/>
              <a:gd name="connsiteY3" fmla="*/ 856715 h 1106987"/>
              <a:gd name="connsiteX4" fmla="*/ 1237840 w 7117289"/>
              <a:gd name="connsiteY4" fmla="*/ 762612 h 1106987"/>
              <a:gd name="connsiteX5" fmla="*/ 3078405 w 7117289"/>
              <a:gd name="connsiteY5" fmla="*/ 537168 h 1106987"/>
              <a:gd name="connsiteX6" fmla="*/ 5721709 w 7117289"/>
              <a:gd name="connsiteY6" fmla="*/ 224066 h 1106987"/>
              <a:gd name="connsiteX7" fmla="*/ 7117284 w 7117289"/>
              <a:gd name="connsiteY7" fmla="*/ 0 h 1106987"/>
              <a:gd name="connsiteX0" fmla="*/ 168923 w 7118373"/>
              <a:gd name="connsiteY0" fmla="*/ 1101400 h 1106987"/>
              <a:gd name="connsiteX1" fmla="*/ 302162 w 7118373"/>
              <a:gd name="connsiteY1" fmla="*/ 1084417 h 1106987"/>
              <a:gd name="connsiteX2" fmla="*/ 227384 w 7118373"/>
              <a:gd name="connsiteY2" fmla="*/ 1025090 h 1106987"/>
              <a:gd name="connsiteX3" fmla="*/ 2402 w 7118373"/>
              <a:gd name="connsiteY3" fmla="*/ 856715 h 1106987"/>
              <a:gd name="connsiteX4" fmla="*/ 1238924 w 7118373"/>
              <a:gd name="connsiteY4" fmla="*/ 762612 h 1106987"/>
              <a:gd name="connsiteX5" fmla="*/ 3079489 w 7118373"/>
              <a:gd name="connsiteY5" fmla="*/ 537168 h 1106987"/>
              <a:gd name="connsiteX6" fmla="*/ 5722793 w 7118373"/>
              <a:gd name="connsiteY6" fmla="*/ 224066 h 1106987"/>
              <a:gd name="connsiteX7" fmla="*/ 7118368 w 7118373"/>
              <a:gd name="connsiteY7" fmla="*/ 0 h 1106987"/>
              <a:gd name="connsiteX0" fmla="*/ 168923 w 7118373"/>
              <a:gd name="connsiteY0" fmla="*/ 1101400 h 1106987"/>
              <a:gd name="connsiteX1" fmla="*/ 302162 w 7118373"/>
              <a:gd name="connsiteY1" fmla="*/ 1084417 h 1106987"/>
              <a:gd name="connsiteX2" fmla="*/ 227384 w 7118373"/>
              <a:gd name="connsiteY2" fmla="*/ 1025090 h 1106987"/>
              <a:gd name="connsiteX3" fmla="*/ 2402 w 7118373"/>
              <a:gd name="connsiteY3" fmla="*/ 856715 h 1106987"/>
              <a:gd name="connsiteX4" fmla="*/ 1238924 w 7118373"/>
              <a:gd name="connsiteY4" fmla="*/ 762612 h 1106987"/>
              <a:gd name="connsiteX5" fmla="*/ 3079489 w 7118373"/>
              <a:gd name="connsiteY5" fmla="*/ 537168 h 1106987"/>
              <a:gd name="connsiteX6" fmla="*/ 5722793 w 7118373"/>
              <a:gd name="connsiteY6" fmla="*/ 224066 h 1106987"/>
              <a:gd name="connsiteX7" fmla="*/ 7118368 w 7118373"/>
              <a:gd name="connsiteY7" fmla="*/ 0 h 1106987"/>
              <a:gd name="connsiteX0" fmla="*/ 168581 w 7118031"/>
              <a:gd name="connsiteY0" fmla="*/ 1101400 h 1106987"/>
              <a:gd name="connsiteX1" fmla="*/ 301820 w 7118031"/>
              <a:gd name="connsiteY1" fmla="*/ 1084417 h 1106987"/>
              <a:gd name="connsiteX2" fmla="*/ 227042 w 7118031"/>
              <a:gd name="connsiteY2" fmla="*/ 1025090 h 1106987"/>
              <a:gd name="connsiteX3" fmla="*/ 2060 w 7118031"/>
              <a:gd name="connsiteY3" fmla="*/ 856715 h 1106987"/>
              <a:gd name="connsiteX4" fmla="*/ 1238582 w 7118031"/>
              <a:gd name="connsiteY4" fmla="*/ 762612 h 1106987"/>
              <a:gd name="connsiteX5" fmla="*/ 3079147 w 7118031"/>
              <a:gd name="connsiteY5" fmla="*/ 537168 h 1106987"/>
              <a:gd name="connsiteX6" fmla="*/ 5722451 w 7118031"/>
              <a:gd name="connsiteY6" fmla="*/ 224066 h 1106987"/>
              <a:gd name="connsiteX7" fmla="*/ 7118026 w 7118031"/>
              <a:gd name="connsiteY7" fmla="*/ 0 h 1106987"/>
              <a:gd name="connsiteX0" fmla="*/ 168581 w 7118031"/>
              <a:gd name="connsiteY0" fmla="*/ 1101400 h 1106987"/>
              <a:gd name="connsiteX1" fmla="*/ 301820 w 7118031"/>
              <a:gd name="connsiteY1" fmla="*/ 1084417 h 1106987"/>
              <a:gd name="connsiteX2" fmla="*/ 227042 w 7118031"/>
              <a:gd name="connsiteY2" fmla="*/ 1025090 h 1106987"/>
              <a:gd name="connsiteX3" fmla="*/ 2060 w 7118031"/>
              <a:gd name="connsiteY3" fmla="*/ 856715 h 1106987"/>
              <a:gd name="connsiteX4" fmla="*/ 1238582 w 7118031"/>
              <a:gd name="connsiteY4" fmla="*/ 762612 h 1106987"/>
              <a:gd name="connsiteX5" fmla="*/ 3079147 w 7118031"/>
              <a:gd name="connsiteY5" fmla="*/ 537168 h 1106987"/>
              <a:gd name="connsiteX6" fmla="*/ 5722451 w 7118031"/>
              <a:gd name="connsiteY6" fmla="*/ 224066 h 1106987"/>
              <a:gd name="connsiteX7" fmla="*/ 7118026 w 7118031"/>
              <a:gd name="connsiteY7" fmla="*/ 0 h 1106987"/>
              <a:gd name="connsiteX0" fmla="*/ 168600 w 7118050"/>
              <a:gd name="connsiteY0" fmla="*/ 1101400 h 1106987"/>
              <a:gd name="connsiteX1" fmla="*/ 301839 w 7118050"/>
              <a:gd name="connsiteY1" fmla="*/ 1084417 h 1106987"/>
              <a:gd name="connsiteX2" fmla="*/ 227061 w 7118050"/>
              <a:gd name="connsiteY2" fmla="*/ 1025090 h 1106987"/>
              <a:gd name="connsiteX3" fmla="*/ 2079 w 7118050"/>
              <a:gd name="connsiteY3" fmla="*/ 856715 h 1106987"/>
              <a:gd name="connsiteX4" fmla="*/ 1231204 w 7118050"/>
              <a:gd name="connsiteY4" fmla="*/ 766747 h 1106987"/>
              <a:gd name="connsiteX5" fmla="*/ 3079166 w 7118050"/>
              <a:gd name="connsiteY5" fmla="*/ 537168 h 1106987"/>
              <a:gd name="connsiteX6" fmla="*/ 5722470 w 7118050"/>
              <a:gd name="connsiteY6" fmla="*/ 224066 h 1106987"/>
              <a:gd name="connsiteX7" fmla="*/ 7118045 w 7118050"/>
              <a:gd name="connsiteY7" fmla="*/ 0 h 1106987"/>
              <a:gd name="connsiteX0" fmla="*/ 168600 w 7118050"/>
              <a:gd name="connsiteY0" fmla="*/ 1101400 h 1112621"/>
              <a:gd name="connsiteX1" fmla="*/ 301839 w 7118050"/>
              <a:gd name="connsiteY1" fmla="*/ 1084417 h 1112621"/>
              <a:gd name="connsiteX2" fmla="*/ 227061 w 7118050"/>
              <a:gd name="connsiteY2" fmla="*/ 1025090 h 1112621"/>
              <a:gd name="connsiteX3" fmla="*/ 2079 w 7118050"/>
              <a:gd name="connsiteY3" fmla="*/ 856715 h 1112621"/>
              <a:gd name="connsiteX4" fmla="*/ 1231204 w 7118050"/>
              <a:gd name="connsiteY4" fmla="*/ 766747 h 1112621"/>
              <a:gd name="connsiteX5" fmla="*/ 3079166 w 7118050"/>
              <a:gd name="connsiteY5" fmla="*/ 537168 h 1112621"/>
              <a:gd name="connsiteX6" fmla="*/ 5722470 w 7118050"/>
              <a:gd name="connsiteY6" fmla="*/ 224066 h 1112621"/>
              <a:gd name="connsiteX7" fmla="*/ 7118045 w 7118050"/>
              <a:gd name="connsiteY7" fmla="*/ 0 h 1112621"/>
              <a:gd name="connsiteX0" fmla="*/ 168600 w 7118050"/>
              <a:gd name="connsiteY0" fmla="*/ 1101400 h 1112621"/>
              <a:gd name="connsiteX1" fmla="*/ 301839 w 7118050"/>
              <a:gd name="connsiteY1" fmla="*/ 1084417 h 1112621"/>
              <a:gd name="connsiteX2" fmla="*/ 296784 w 7118050"/>
              <a:gd name="connsiteY2" fmla="*/ 1063264 h 1112621"/>
              <a:gd name="connsiteX3" fmla="*/ 227061 w 7118050"/>
              <a:gd name="connsiteY3" fmla="*/ 1025090 h 1112621"/>
              <a:gd name="connsiteX4" fmla="*/ 2079 w 7118050"/>
              <a:gd name="connsiteY4" fmla="*/ 856715 h 1112621"/>
              <a:gd name="connsiteX5" fmla="*/ 1231204 w 7118050"/>
              <a:gd name="connsiteY5" fmla="*/ 766747 h 1112621"/>
              <a:gd name="connsiteX6" fmla="*/ 3079166 w 7118050"/>
              <a:gd name="connsiteY6" fmla="*/ 537168 h 1112621"/>
              <a:gd name="connsiteX7" fmla="*/ 5722470 w 7118050"/>
              <a:gd name="connsiteY7" fmla="*/ 224066 h 1112621"/>
              <a:gd name="connsiteX8" fmla="*/ 7118045 w 7118050"/>
              <a:gd name="connsiteY8" fmla="*/ 0 h 1112621"/>
              <a:gd name="connsiteX0" fmla="*/ 168600 w 7118050"/>
              <a:gd name="connsiteY0" fmla="*/ 1101400 h 1112621"/>
              <a:gd name="connsiteX1" fmla="*/ 301839 w 7118050"/>
              <a:gd name="connsiteY1" fmla="*/ 1084417 h 1112621"/>
              <a:gd name="connsiteX2" fmla="*/ 273669 w 7118050"/>
              <a:gd name="connsiteY2" fmla="*/ 1068784 h 1112621"/>
              <a:gd name="connsiteX3" fmla="*/ 227061 w 7118050"/>
              <a:gd name="connsiteY3" fmla="*/ 1025090 h 1112621"/>
              <a:gd name="connsiteX4" fmla="*/ 2079 w 7118050"/>
              <a:gd name="connsiteY4" fmla="*/ 856715 h 1112621"/>
              <a:gd name="connsiteX5" fmla="*/ 1231204 w 7118050"/>
              <a:gd name="connsiteY5" fmla="*/ 766747 h 1112621"/>
              <a:gd name="connsiteX6" fmla="*/ 3079166 w 7118050"/>
              <a:gd name="connsiteY6" fmla="*/ 537168 h 1112621"/>
              <a:gd name="connsiteX7" fmla="*/ 5722470 w 7118050"/>
              <a:gd name="connsiteY7" fmla="*/ 224066 h 1112621"/>
              <a:gd name="connsiteX8" fmla="*/ 7118045 w 7118050"/>
              <a:gd name="connsiteY8" fmla="*/ 0 h 1112621"/>
              <a:gd name="connsiteX0" fmla="*/ 168600 w 7118050"/>
              <a:gd name="connsiteY0" fmla="*/ 1101400 h 1112621"/>
              <a:gd name="connsiteX1" fmla="*/ 301839 w 7118050"/>
              <a:gd name="connsiteY1" fmla="*/ 1084417 h 1112621"/>
              <a:gd name="connsiteX2" fmla="*/ 227061 w 7118050"/>
              <a:gd name="connsiteY2" fmla="*/ 1025090 h 1112621"/>
              <a:gd name="connsiteX3" fmla="*/ 2079 w 7118050"/>
              <a:gd name="connsiteY3" fmla="*/ 856715 h 1112621"/>
              <a:gd name="connsiteX4" fmla="*/ 1231204 w 7118050"/>
              <a:gd name="connsiteY4" fmla="*/ 766747 h 1112621"/>
              <a:gd name="connsiteX5" fmla="*/ 3079166 w 7118050"/>
              <a:gd name="connsiteY5" fmla="*/ 537168 h 1112621"/>
              <a:gd name="connsiteX6" fmla="*/ 5722470 w 7118050"/>
              <a:gd name="connsiteY6" fmla="*/ 224066 h 1112621"/>
              <a:gd name="connsiteX7" fmla="*/ 7118045 w 7118050"/>
              <a:gd name="connsiteY7" fmla="*/ 0 h 1112621"/>
              <a:gd name="connsiteX0" fmla="*/ 168600 w 7118050"/>
              <a:gd name="connsiteY0" fmla="*/ 1101400 h 1107096"/>
              <a:gd name="connsiteX1" fmla="*/ 301839 w 7118050"/>
              <a:gd name="connsiteY1" fmla="*/ 1084417 h 1107096"/>
              <a:gd name="connsiteX2" fmla="*/ 227061 w 7118050"/>
              <a:gd name="connsiteY2" fmla="*/ 1025090 h 1107096"/>
              <a:gd name="connsiteX3" fmla="*/ 2079 w 7118050"/>
              <a:gd name="connsiteY3" fmla="*/ 856715 h 1107096"/>
              <a:gd name="connsiteX4" fmla="*/ 1231204 w 7118050"/>
              <a:gd name="connsiteY4" fmla="*/ 766747 h 1107096"/>
              <a:gd name="connsiteX5" fmla="*/ 3079166 w 7118050"/>
              <a:gd name="connsiteY5" fmla="*/ 537168 h 1107096"/>
              <a:gd name="connsiteX6" fmla="*/ 5722470 w 7118050"/>
              <a:gd name="connsiteY6" fmla="*/ 224066 h 1107096"/>
              <a:gd name="connsiteX7" fmla="*/ 7118045 w 7118050"/>
              <a:gd name="connsiteY7" fmla="*/ 0 h 1107096"/>
              <a:gd name="connsiteX0" fmla="*/ 168600 w 7118050"/>
              <a:gd name="connsiteY0" fmla="*/ 1101400 h 1103994"/>
              <a:gd name="connsiteX1" fmla="*/ 301839 w 7118050"/>
              <a:gd name="connsiteY1" fmla="*/ 1084417 h 1103994"/>
              <a:gd name="connsiteX2" fmla="*/ 227061 w 7118050"/>
              <a:gd name="connsiteY2" fmla="*/ 1025090 h 1103994"/>
              <a:gd name="connsiteX3" fmla="*/ 2079 w 7118050"/>
              <a:gd name="connsiteY3" fmla="*/ 856715 h 1103994"/>
              <a:gd name="connsiteX4" fmla="*/ 1231204 w 7118050"/>
              <a:gd name="connsiteY4" fmla="*/ 766747 h 1103994"/>
              <a:gd name="connsiteX5" fmla="*/ 3079166 w 7118050"/>
              <a:gd name="connsiteY5" fmla="*/ 537168 h 1103994"/>
              <a:gd name="connsiteX6" fmla="*/ 5722470 w 7118050"/>
              <a:gd name="connsiteY6" fmla="*/ 224066 h 1103994"/>
              <a:gd name="connsiteX7" fmla="*/ 7118045 w 7118050"/>
              <a:gd name="connsiteY7" fmla="*/ 0 h 1103994"/>
              <a:gd name="connsiteX0" fmla="*/ 168600 w 7118050"/>
              <a:gd name="connsiteY0" fmla="*/ 1101400 h 1101400"/>
              <a:gd name="connsiteX1" fmla="*/ 301839 w 7118050"/>
              <a:gd name="connsiteY1" fmla="*/ 1084417 h 1101400"/>
              <a:gd name="connsiteX2" fmla="*/ 227061 w 7118050"/>
              <a:gd name="connsiteY2" fmla="*/ 1025090 h 1101400"/>
              <a:gd name="connsiteX3" fmla="*/ 2079 w 7118050"/>
              <a:gd name="connsiteY3" fmla="*/ 856715 h 1101400"/>
              <a:gd name="connsiteX4" fmla="*/ 1231204 w 7118050"/>
              <a:gd name="connsiteY4" fmla="*/ 766747 h 1101400"/>
              <a:gd name="connsiteX5" fmla="*/ 3079166 w 7118050"/>
              <a:gd name="connsiteY5" fmla="*/ 537168 h 1101400"/>
              <a:gd name="connsiteX6" fmla="*/ 5722470 w 7118050"/>
              <a:gd name="connsiteY6" fmla="*/ 224066 h 1101400"/>
              <a:gd name="connsiteX7" fmla="*/ 7118045 w 7118050"/>
              <a:gd name="connsiteY7" fmla="*/ 0 h 1101400"/>
              <a:gd name="connsiteX0" fmla="*/ 168600 w 7118050"/>
              <a:gd name="connsiteY0" fmla="*/ 1101400 h 1101400"/>
              <a:gd name="connsiteX1" fmla="*/ 290314 w 7118050"/>
              <a:gd name="connsiteY1" fmla="*/ 1080413 h 1101400"/>
              <a:gd name="connsiteX2" fmla="*/ 227061 w 7118050"/>
              <a:gd name="connsiteY2" fmla="*/ 1025090 h 1101400"/>
              <a:gd name="connsiteX3" fmla="*/ 2079 w 7118050"/>
              <a:gd name="connsiteY3" fmla="*/ 856715 h 1101400"/>
              <a:gd name="connsiteX4" fmla="*/ 1231204 w 7118050"/>
              <a:gd name="connsiteY4" fmla="*/ 766747 h 1101400"/>
              <a:gd name="connsiteX5" fmla="*/ 3079166 w 7118050"/>
              <a:gd name="connsiteY5" fmla="*/ 537168 h 1101400"/>
              <a:gd name="connsiteX6" fmla="*/ 5722470 w 7118050"/>
              <a:gd name="connsiteY6" fmla="*/ 224066 h 1101400"/>
              <a:gd name="connsiteX7" fmla="*/ 7118045 w 7118050"/>
              <a:gd name="connsiteY7" fmla="*/ 0 h 1101400"/>
              <a:gd name="connsiteX0" fmla="*/ 282338 w 7118050"/>
              <a:gd name="connsiteY0" fmla="*/ 1179744 h 1179744"/>
              <a:gd name="connsiteX1" fmla="*/ 290314 w 7118050"/>
              <a:gd name="connsiteY1" fmla="*/ 1080413 h 1179744"/>
              <a:gd name="connsiteX2" fmla="*/ 227061 w 7118050"/>
              <a:gd name="connsiteY2" fmla="*/ 1025090 h 1179744"/>
              <a:gd name="connsiteX3" fmla="*/ 2079 w 7118050"/>
              <a:gd name="connsiteY3" fmla="*/ 856715 h 1179744"/>
              <a:gd name="connsiteX4" fmla="*/ 1231204 w 7118050"/>
              <a:gd name="connsiteY4" fmla="*/ 766747 h 1179744"/>
              <a:gd name="connsiteX5" fmla="*/ 3079166 w 7118050"/>
              <a:gd name="connsiteY5" fmla="*/ 537168 h 1179744"/>
              <a:gd name="connsiteX6" fmla="*/ 5722470 w 7118050"/>
              <a:gd name="connsiteY6" fmla="*/ 224066 h 1179744"/>
              <a:gd name="connsiteX7" fmla="*/ 7118045 w 7118050"/>
              <a:gd name="connsiteY7" fmla="*/ 0 h 1179744"/>
              <a:gd name="connsiteX0" fmla="*/ 282338 w 7118050"/>
              <a:gd name="connsiteY0" fmla="*/ 1179744 h 1179744"/>
              <a:gd name="connsiteX1" fmla="*/ 290314 w 7118050"/>
              <a:gd name="connsiteY1" fmla="*/ 1080413 h 1179744"/>
              <a:gd name="connsiteX2" fmla="*/ 227061 w 7118050"/>
              <a:gd name="connsiteY2" fmla="*/ 1025090 h 1179744"/>
              <a:gd name="connsiteX3" fmla="*/ 2079 w 7118050"/>
              <a:gd name="connsiteY3" fmla="*/ 856715 h 1179744"/>
              <a:gd name="connsiteX4" fmla="*/ 1231204 w 7118050"/>
              <a:gd name="connsiteY4" fmla="*/ 766747 h 1179744"/>
              <a:gd name="connsiteX5" fmla="*/ 3079166 w 7118050"/>
              <a:gd name="connsiteY5" fmla="*/ 537168 h 1179744"/>
              <a:gd name="connsiteX6" fmla="*/ 5722470 w 7118050"/>
              <a:gd name="connsiteY6" fmla="*/ 224066 h 1179744"/>
              <a:gd name="connsiteX7" fmla="*/ 7118045 w 7118050"/>
              <a:gd name="connsiteY7" fmla="*/ 0 h 1179744"/>
              <a:gd name="connsiteX0" fmla="*/ 263521 w 7118050"/>
              <a:gd name="connsiteY0" fmla="*/ 1182426 h 1182426"/>
              <a:gd name="connsiteX1" fmla="*/ 290314 w 7118050"/>
              <a:gd name="connsiteY1" fmla="*/ 1080413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3079166 w 7118050"/>
              <a:gd name="connsiteY5" fmla="*/ 537168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3079166 w 7118050"/>
              <a:gd name="connsiteY5" fmla="*/ 537168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2935850 w 7118050"/>
              <a:gd name="connsiteY5" fmla="*/ 568254 h 1182426"/>
              <a:gd name="connsiteX6" fmla="*/ 3079166 w 7118050"/>
              <a:gd name="connsiteY6" fmla="*/ 537168 h 1182426"/>
              <a:gd name="connsiteX7" fmla="*/ 5722470 w 7118050"/>
              <a:gd name="connsiteY7" fmla="*/ 224066 h 1182426"/>
              <a:gd name="connsiteX8" fmla="*/ 7118045 w 7118050"/>
              <a:gd name="connsiteY8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3079166 w 7118050"/>
              <a:gd name="connsiteY5" fmla="*/ 537168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2923329 w 7118050"/>
              <a:gd name="connsiteY5" fmla="*/ 564282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2923329 w 7118050"/>
              <a:gd name="connsiteY5" fmla="*/ 564282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2923329 w 7118050"/>
              <a:gd name="connsiteY5" fmla="*/ 564282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309547 w 7118050"/>
              <a:gd name="connsiteY0" fmla="*/ 1144275 h 1144275"/>
              <a:gd name="connsiteX1" fmla="*/ 302547 w 7118050"/>
              <a:gd name="connsiteY1" fmla="*/ 1086199 h 1144275"/>
              <a:gd name="connsiteX2" fmla="*/ 227061 w 7118050"/>
              <a:gd name="connsiteY2" fmla="*/ 1025090 h 1144275"/>
              <a:gd name="connsiteX3" fmla="*/ 2079 w 7118050"/>
              <a:gd name="connsiteY3" fmla="*/ 856715 h 1144275"/>
              <a:gd name="connsiteX4" fmla="*/ 1231204 w 7118050"/>
              <a:gd name="connsiteY4" fmla="*/ 766747 h 1144275"/>
              <a:gd name="connsiteX5" fmla="*/ 2923329 w 7118050"/>
              <a:gd name="connsiteY5" fmla="*/ 564282 h 1144275"/>
              <a:gd name="connsiteX6" fmla="*/ 5722470 w 7118050"/>
              <a:gd name="connsiteY6" fmla="*/ 224066 h 1144275"/>
              <a:gd name="connsiteX7" fmla="*/ 7118045 w 7118050"/>
              <a:gd name="connsiteY7" fmla="*/ 0 h 1144275"/>
              <a:gd name="connsiteX0" fmla="*/ 309547 w 7118050"/>
              <a:gd name="connsiteY0" fmla="*/ 1144275 h 1144275"/>
              <a:gd name="connsiteX1" fmla="*/ 316447 w 7118050"/>
              <a:gd name="connsiteY1" fmla="*/ 1082664 h 1144275"/>
              <a:gd name="connsiteX2" fmla="*/ 227061 w 7118050"/>
              <a:gd name="connsiteY2" fmla="*/ 1025090 h 1144275"/>
              <a:gd name="connsiteX3" fmla="*/ 2079 w 7118050"/>
              <a:gd name="connsiteY3" fmla="*/ 856715 h 1144275"/>
              <a:gd name="connsiteX4" fmla="*/ 1231204 w 7118050"/>
              <a:gd name="connsiteY4" fmla="*/ 766747 h 1144275"/>
              <a:gd name="connsiteX5" fmla="*/ 2923329 w 7118050"/>
              <a:gd name="connsiteY5" fmla="*/ 564282 h 1144275"/>
              <a:gd name="connsiteX6" fmla="*/ 5722470 w 7118050"/>
              <a:gd name="connsiteY6" fmla="*/ 224066 h 1144275"/>
              <a:gd name="connsiteX7" fmla="*/ 7118045 w 7118050"/>
              <a:gd name="connsiteY7" fmla="*/ 0 h 1144275"/>
              <a:gd name="connsiteX0" fmla="*/ 309547 w 7118050"/>
              <a:gd name="connsiteY0" fmla="*/ 1144275 h 1144275"/>
              <a:gd name="connsiteX1" fmla="*/ 316447 w 7118050"/>
              <a:gd name="connsiteY1" fmla="*/ 1082664 h 1144275"/>
              <a:gd name="connsiteX2" fmla="*/ 231221 w 7118050"/>
              <a:gd name="connsiteY2" fmla="*/ 1022359 h 1144275"/>
              <a:gd name="connsiteX3" fmla="*/ 2079 w 7118050"/>
              <a:gd name="connsiteY3" fmla="*/ 856715 h 1144275"/>
              <a:gd name="connsiteX4" fmla="*/ 1231204 w 7118050"/>
              <a:gd name="connsiteY4" fmla="*/ 766747 h 1144275"/>
              <a:gd name="connsiteX5" fmla="*/ 2923329 w 7118050"/>
              <a:gd name="connsiteY5" fmla="*/ 564282 h 1144275"/>
              <a:gd name="connsiteX6" fmla="*/ 5722470 w 7118050"/>
              <a:gd name="connsiteY6" fmla="*/ 224066 h 1144275"/>
              <a:gd name="connsiteX7" fmla="*/ 7118045 w 7118050"/>
              <a:gd name="connsiteY7" fmla="*/ 0 h 1144275"/>
              <a:gd name="connsiteX0" fmla="*/ 309533 w 7118036"/>
              <a:gd name="connsiteY0" fmla="*/ 1144275 h 1144275"/>
              <a:gd name="connsiteX1" fmla="*/ 316433 w 7118036"/>
              <a:gd name="connsiteY1" fmla="*/ 1082664 h 1144275"/>
              <a:gd name="connsiteX2" fmla="*/ 231207 w 7118036"/>
              <a:gd name="connsiteY2" fmla="*/ 1022359 h 1144275"/>
              <a:gd name="connsiteX3" fmla="*/ 2065 w 7118036"/>
              <a:gd name="connsiteY3" fmla="*/ 856715 h 1144275"/>
              <a:gd name="connsiteX4" fmla="*/ 1236926 w 7118036"/>
              <a:gd name="connsiteY4" fmla="*/ 772358 h 1144275"/>
              <a:gd name="connsiteX5" fmla="*/ 2923315 w 7118036"/>
              <a:gd name="connsiteY5" fmla="*/ 564282 h 1144275"/>
              <a:gd name="connsiteX6" fmla="*/ 5722456 w 7118036"/>
              <a:gd name="connsiteY6" fmla="*/ 224066 h 1144275"/>
              <a:gd name="connsiteX7" fmla="*/ 7118031 w 7118036"/>
              <a:gd name="connsiteY7" fmla="*/ 0 h 1144275"/>
              <a:gd name="connsiteX0" fmla="*/ 290788 w 7099291"/>
              <a:gd name="connsiteY0" fmla="*/ 1144275 h 1144275"/>
              <a:gd name="connsiteX1" fmla="*/ 297688 w 7099291"/>
              <a:gd name="connsiteY1" fmla="*/ 1082664 h 1144275"/>
              <a:gd name="connsiteX2" fmla="*/ 212462 w 7099291"/>
              <a:gd name="connsiteY2" fmla="*/ 1022359 h 1144275"/>
              <a:gd name="connsiteX3" fmla="*/ 2114 w 7099291"/>
              <a:gd name="connsiteY3" fmla="*/ 853392 h 1144275"/>
              <a:gd name="connsiteX4" fmla="*/ 1218181 w 7099291"/>
              <a:gd name="connsiteY4" fmla="*/ 772358 h 1144275"/>
              <a:gd name="connsiteX5" fmla="*/ 2904570 w 7099291"/>
              <a:gd name="connsiteY5" fmla="*/ 564282 h 1144275"/>
              <a:gd name="connsiteX6" fmla="*/ 5703711 w 7099291"/>
              <a:gd name="connsiteY6" fmla="*/ 224066 h 1144275"/>
              <a:gd name="connsiteX7" fmla="*/ 7099286 w 7099291"/>
              <a:gd name="connsiteY7" fmla="*/ 0 h 1144275"/>
              <a:gd name="connsiteX0" fmla="*/ 308955 w 7117458"/>
              <a:gd name="connsiteY0" fmla="*/ 1144275 h 1144275"/>
              <a:gd name="connsiteX1" fmla="*/ 315855 w 7117458"/>
              <a:gd name="connsiteY1" fmla="*/ 1082664 h 1144275"/>
              <a:gd name="connsiteX2" fmla="*/ 230629 w 7117458"/>
              <a:gd name="connsiteY2" fmla="*/ 1022359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315855 w 7117458"/>
              <a:gd name="connsiteY1" fmla="*/ 1082664 h 1144275"/>
              <a:gd name="connsiteX2" fmla="*/ 222732 w 7117458"/>
              <a:gd name="connsiteY2" fmla="*/ 1023396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291793 w 7117458"/>
              <a:gd name="connsiteY1" fmla="*/ 1091428 h 1144275"/>
              <a:gd name="connsiteX2" fmla="*/ 222732 w 7117458"/>
              <a:gd name="connsiteY2" fmla="*/ 1023396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306006 w 7117458"/>
              <a:gd name="connsiteY1" fmla="*/ 1095261 h 1144275"/>
              <a:gd name="connsiteX2" fmla="*/ 222732 w 7117458"/>
              <a:gd name="connsiteY2" fmla="*/ 1023396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292737 w 7117458"/>
              <a:gd name="connsiteY1" fmla="*/ 1099283 h 1144275"/>
              <a:gd name="connsiteX2" fmla="*/ 222732 w 7117458"/>
              <a:gd name="connsiteY2" fmla="*/ 1023396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292737 w 7117458"/>
              <a:gd name="connsiteY1" fmla="*/ 1099283 h 1144275"/>
              <a:gd name="connsiteX2" fmla="*/ 212994 w 7117458"/>
              <a:gd name="connsiteY2" fmla="*/ 1024200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20242 w 7124706"/>
              <a:gd name="connsiteY2" fmla="*/ 1024200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24706" h="1144275">
                <a:moveTo>
                  <a:pt x="316203" y="1144275"/>
                </a:moveTo>
                <a:cubicBezTo>
                  <a:pt x="399617" y="1134440"/>
                  <a:pt x="331218" y="1138435"/>
                  <a:pt x="299985" y="1099283"/>
                </a:cubicBezTo>
                <a:cubicBezTo>
                  <a:pt x="317626" y="1085528"/>
                  <a:pt x="252674" y="1052197"/>
                  <a:pt x="217929" y="1012914"/>
                </a:cubicBezTo>
                <a:cubicBezTo>
                  <a:pt x="151999" y="973402"/>
                  <a:pt x="35414" y="883274"/>
                  <a:pt x="2047" y="857498"/>
                </a:cubicBezTo>
                <a:cubicBezTo>
                  <a:pt x="-44743" y="825437"/>
                  <a:pt x="720866" y="864052"/>
                  <a:pt x="1243596" y="772358"/>
                </a:cubicBezTo>
                <a:cubicBezTo>
                  <a:pt x="1756444" y="719100"/>
                  <a:pt x="2182905" y="644881"/>
                  <a:pt x="2929985" y="564282"/>
                </a:cubicBezTo>
                <a:cubicBezTo>
                  <a:pt x="3812025" y="493102"/>
                  <a:pt x="5028279" y="333312"/>
                  <a:pt x="5729126" y="224066"/>
                </a:cubicBezTo>
                <a:cubicBezTo>
                  <a:pt x="6569133" y="147678"/>
                  <a:pt x="7126786" y="-440"/>
                  <a:pt x="7124701" y="0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/>
          <a:lstStyle/>
          <a:p>
            <a:endParaRPr lang="en-US" sz="1467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BE47E84-2880-494B-B630-758B737686BC}"/>
              </a:ext>
            </a:extLst>
          </p:cNvPr>
          <p:cNvGrpSpPr/>
          <p:nvPr/>
        </p:nvGrpSpPr>
        <p:grpSpPr>
          <a:xfrm rot="536922">
            <a:off x="5241997" y="1377749"/>
            <a:ext cx="899617" cy="1893217"/>
            <a:chOff x="3632471" y="2223616"/>
            <a:chExt cx="1880022" cy="3714082"/>
          </a:xfrm>
        </p:grpSpPr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3C7B2DAF-ED37-444C-903A-7FCB815C8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584" y="2223616"/>
              <a:ext cx="1860215" cy="3714082"/>
            </a:xfrm>
            <a:prstGeom prst="rect">
              <a:avLst/>
            </a:prstGeom>
          </p:spPr>
        </p:pic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0E01ACEB-5F35-4B2E-A0AA-E33B6CE774C4}"/>
                </a:ext>
              </a:extLst>
            </p:cNvPr>
            <p:cNvSpPr/>
            <p:nvPr/>
          </p:nvSpPr>
          <p:spPr>
            <a:xfrm>
              <a:off x="3632471" y="2267807"/>
              <a:ext cx="1880022" cy="18143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271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pic>
        <p:nvPicPr>
          <p:cNvPr id="129" name="Picture 128">
            <a:extLst>
              <a:ext uri="{FF2B5EF4-FFF2-40B4-BE49-F238E27FC236}">
                <a16:creationId xmlns:a16="http://schemas.microsoft.com/office/drawing/2014/main" id="{2AB8F6F7-F45B-4950-BE40-A21BCD42E6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7427" y="1542775"/>
            <a:ext cx="607583" cy="618975"/>
          </a:xfrm>
          <a:prstGeom prst="rect">
            <a:avLst/>
          </a:prstGeom>
          <a:solidFill>
            <a:srgbClr val="000000">
              <a:shade val="95000"/>
            </a:srgbClr>
          </a:solidFill>
          <a:ln w="12700" cap="sq">
            <a:noFill/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D542A2-21D4-4931-9DD5-6F61CAA7B2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7354" y="3017562"/>
            <a:ext cx="453903" cy="4839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E5A352-1C85-4B60-AC3E-C8C3DCFD57A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92994" y="4770090"/>
            <a:ext cx="416025" cy="419001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DC3298A8-8AD7-4C5C-9ECB-8031ECEFBD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05257" y="1314925"/>
            <a:ext cx="416025" cy="419001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05225E2C-B704-4D1A-BE14-A56250A5D2EA}"/>
              </a:ext>
            </a:extLst>
          </p:cNvPr>
          <p:cNvSpPr txBox="1"/>
          <p:nvPr/>
        </p:nvSpPr>
        <p:spPr>
          <a:xfrm>
            <a:off x="1631543" y="957367"/>
            <a:ext cx="3564030" cy="954107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Primary Splitter node/NAP using BPEO with </a:t>
            </a:r>
            <a:r>
              <a:rPr lang="en-US" sz="1400" err="1">
                <a:solidFill>
                  <a:schemeClr val="bg1"/>
                </a:solidFill>
              </a:rPr>
              <a:t>pushlok</a:t>
            </a:r>
            <a:r>
              <a:rPr lang="en-US" sz="1400">
                <a:solidFill>
                  <a:schemeClr val="bg1"/>
                </a:solidFill>
              </a:rPr>
              <a:t> ports. </a:t>
            </a:r>
            <a:endParaRPr lang="en-US" sz="1400">
              <a:solidFill>
                <a:schemeClr val="bg1"/>
              </a:solidFill>
              <a:cs typeface="Arial"/>
            </a:endParaRPr>
          </a:p>
          <a:p>
            <a:r>
              <a:rPr lang="en-US" sz="1400">
                <a:solidFill>
                  <a:schemeClr val="bg1"/>
                </a:solidFill>
              </a:rPr>
              <a:t>Contains 1:8 (or 1:32 for village if preferred) and branching splices</a:t>
            </a:r>
            <a:endParaRPr lang="en-US" sz="1400">
              <a:solidFill>
                <a:schemeClr val="bg1"/>
              </a:solidFill>
              <a:cs typeface="Arial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7A9FB6F-D145-4DD0-99A6-CA66FD556B03}"/>
              </a:ext>
            </a:extLst>
          </p:cNvPr>
          <p:cNvSpPr txBox="1"/>
          <p:nvPr/>
        </p:nvSpPr>
        <p:spPr>
          <a:xfrm>
            <a:off x="9871089" y="1841264"/>
            <a:ext cx="2290924" cy="738664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Smaller secondary splitter </a:t>
            </a:r>
            <a:endParaRPr lang="en-US" sz="1400">
              <a:solidFill>
                <a:schemeClr val="bg1"/>
              </a:solidFill>
              <a:cs typeface="Arial"/>
            </a:endParaRPr>
          </a:p>
          <a:p>
            <a:r>
              <a:rPr lang="en-US" sz="1400">
                <a:solidFill>
                  <a:schemeClr val="bg1"/>
                </a:solidFill>
              </a:rPr>
              <a:t>node/DP using openable </a:t>
            </a:r>
            <a:endParaRPr lang="en-US" sz="1400">
              <a:solidFill>
                <a:schemeClr val="bg1"/>
              </a:solidFill>
              <a:cs typeface="Arial"/>
            </a:endParaRPr>
          </a:p>
          <a:p>
            <a:r>
              <a:rPr lang="en-US" sz="1400" err="1">
                <a:solidFill>
                  <a:schemeClr val="bg1"/>
                </a:solidFill>
              </a:rPr>
              <a:t>pushlok</a:t>
            </a:r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118" name="Picture 122">
            <a:extLst>
              <a:ext uri="{FF2B5EF4-FFF2-40B4-BE49-F238E27FC236}">
                <a16:creationId xmlns:a16="http://schemas.microsoft.com/office/drawing/2014/main" id="{0C15607F-EEA0-4EC3-AA13-2F0B42325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957" y="4900026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1515DBF0-7F7A-4332-88ED-5A48D555C1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2446" y="2081876"/>
            <a:ext cx="611948" cy="1501995"/>
          </a:xfrm>
          <a:prstGeom prst="rect">
            <a:avLst/>
          </a:prstGeom>
        </p:spPr>
      </p:pic>
      <p:pic>
        <p:nvPicPr>
          <p:cNvPr id="128" name="Picture 122">
            <a:extLst>
              <a:ext uri="{FF2B5EF4-FFF2-40B4-BE49-F238E27FC236}">
                <a16:creationId xmlns:a16="http://schemas.microsoft.com/office/drawing/2014/main" id="{7EA4E5B4-F1C2-442C-8781-15DFE17B0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209">
            <a:off x="1643526" y="4407446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2">
            <a:extLst>
              <a:ext uri="{FF2B5EF4-FFF2-40B4-BE49-F238E27FC236}">
                <a16:creationId xmlns:a16="http://schemas.microsoft.com/office/drawing/2014/main" id="{AB0D606B-C80C-46DF-A669-EAFDC2084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764" y="1220262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6" name="Group 135">
            <a:extLst>
              <a:ext uri="{FF2B5EF4-FFF2-40B4-BE49-F238E27FC236}">
                <a16:creationId xmlns:a16="http://schemas.microsoft.com/office/drawing/2014/main" id="{68722C72-1B77-421B-AE19-70CBEDDE33E3}"/>
              </a:ext>
            </a:extLst>
          </p:cNvPr>
          <p:cNvGrpSpPr/>
          <p:nvPr/>
        </p:nvGrpSpPr>
        <p:grpSpPr>
          <a:xfrm rot="8535102">
            <a:off x="6343748" y="4278645"/>
            <a:ext cx="899617" cy="1901575"/>
            <a:chOff x="3632471" y="2223616"/>
            <a:chExt cx="1880022" cy="3714082"/>
          </a:xfrm>
        </p:grpSpPr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86EF2639-4028-4BFB-BEF8-DCE7F9EB9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584" y="2223616"/>
              <a:ext cx="1860215" cy="3714082"/>
            </a:xfrm>
            <a:prstGeom prst="rect">
              <a:avLst/>
            </a:prstGeom>
          </p:spPr>
        </p:pic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979250BB-A9E0-432F-8430-BB6BADAA3EAE}"/>
                </a:ext>
              </a:extLst>
            </p:cNvPr>
            <p:cNvSpPr/>
            <p:nvPr/>
          </p:nvSpPr>
          <p:spPr>
            <a:xfrm>
              <a:off x="3632471" y="2267807"/>
              <a:ext cx="1880022" cy="18143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271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pic>
        <p:nvPicPr>
          <p:cNvPr id="135" name="Picture 134">
            <a:extLst>
              <a:ext uri="{FF2B5EF4-FFF2-40B4-BE49-F238E27FC236}">
                <a16:creationId xmlns:a16="http://schemas.microsoft.com/office/drawing/2014/main" id="{05F41283-BB6B-4A21-ACA1-00F43DD3BD3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5612" y="5349794"/>
            <a:ext cx="349149" cy="54758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7A95CC6-682B-4ED3-8C90-E48D0148DE9D}"/>
              </a:ext>
            </a:extLst>
          </p:cNvPr>
          <p:cNvCxnSpPr>
            <a:cxnSpLocks/>
            <a:endCxn id="8" idx="2"/>
          </p:cNvCxnSpPr>
          <p:nvPr/>
        </p:nvCxnSpPr>
        <p:spPr>
          <a:xfrm flipH="1" flipV="1">
            <a:off x="5474305" y="3501557"/>
            <a:ext cx="1315880" cy="1692248"/>
          </a:xfrm>
          <a:prstGeom prst="line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BA6D212F-C34C-4F6A-9A92-36847121A37D}"/>
              </a:ext>
            </a:extLst>
          </p:cNvPr>
          <p:cNvGrpSpPr/>
          <p:nvPr/>
        </p:nvGrpSpPr>
        <p:grpSpPr>
          <a:xfrm rot="6413128">
            <a:off x="7437418" y="3329651"/>
            <a:ext cx="899617" cy="1943941"/>
            <a:chOff x="3632471" y="2223616"/>
            <a:chExt cx="1880022" cy="3714082"/>
          </a:xfrm>
        </p:grpSpPr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9AA48C93-4A2B-425D-99A4-823DB8119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584" y="2223616"/>
              <a:ext cx="1860215" cy="3714082"/>
            </a:xfrm>
            <a:prstGeom prst="rect">
              <a:avLst/>
            </a:prstGeom>
          </p:spPr>
        </p:pic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AE4AFA2C-3EF7-4D19-B61D-052238607AA6}"/>
                </a:ext>
              </a:extLst>
            </p:cNvPr>
            <p:cNvSpPr/>
            <p:nvPr/>
          </p:nvSpPr>
          <p:spPr>
            <a:xfrm>
              <a:off x="3632471" y="2267807"/>
              <a:ext cx="1880022" cy="18143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271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BED37E83-3247-4F77-AC2D-4AC467E248C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1367" y="4150218"/>
            <a:ext cx="349149" cy="547588"/>
          </a:xfrm>
          <a:prstGeom prst="rect">
            <a:avLst/>
          </a:prstGeom>
        </p:spPr>
      </p:pic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E16DC2E5-0683-4E92-A3B7-21DF2E274D72}"/>
              </a:ext>
            </a:extLst>
          </p:cNvPr>
          <p:cNvCxnSpPr>
            <a:cxnSpLocks/>
          </p:cNvCxnSpPr>
          <p:nvPr/>
        </p:nvCxnSpPr>
        <p:spPr>
          <a:xfrm flipH="1" flipV="1">
            <a:off x="5493209" y="3555745"/>
            <a:ext cx="2370756" cy="700257"/>
          </a:xfrm>
          <a:prstGeom prst="line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A2BC6269-50D2-4F6E-AF32-75A018742ED3}"/>
              </a:ext>
            </a:extLst>
          </p:cNvPr>
          <p:cNvGrpSpPr/>
          <p:nvPr/>
        </p:nvGrpSpPr>
        <p:grpSpPr>
          <a:xfrm rot="5400000">
            <a:off x="5959394" y="2175966"/>
            <a:ext cx="899617" cy="1943941"/>
            <a:chOff x="3632471" y="2223616"/>
            <a:chExt cx="1880022" cy="3714082"/>
          </a:xfrm>
        </p:grpSpPr>
        <p:pic>
          <p:nvPicPr>
            <p:cNvPr id="152" name="Picture 151">
              <a:extLst>
                <a:ext uri="{FF2B5EF4-FFF2-40B4-BE49-F238E27FC236}">
                  <a16:creationId xmlns:a16="http://schemas.microsoft.com/office/drawing/2014/main" id="{CECCC735-9C8D-422E-8E53-1828E9990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584" y="2223616"/>
              <a:ext cx="1860215" cy="3714082"/>
            </a:xfrm>
            <a:prstGeom prst="rect">
              <a:avLst/>
            </a:prstGeom>
          </p:spPr>
        </p:pic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7A13E2E-2A86-40D2-814B-A786DBF9FA59}"/>
                </a:ext>
              </a:extLst>
            </p:cNvPr>
            <p:cNvSpPr/>
            <p:nvPr/>
          </p:nvSpPr>
          <p:spPr>
            <a:xfrm>
              <a:off x="3632471" y="2267807"/>
              <a:ext cx="1880022" cy="18143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271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pic>
        <p:nvPicPr>
          <p:cNvPr id="154" name="Picture 153">
            <a:extLst>
              <a:ext uri="{FF2B5EF4-FFF2-40B4-BE49-F238E27FC236}">
                <a16:creationId xmlns:a16="http://schemas.microsoft.com/office/drawing/2014/main" id="{ED55B140-3A6C-4856-A79D-FA0BDFA1FA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38683" y="2896346"/>
            <a:ext cx="349149" cy="547588"/>
          </a:xfrm>
          <a:prstGeom prst="rect">
            <a:avLst/>
          </a:prstGeom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981F12BA-F717-4362-8092-82EFA5593808}"/>
              </a:ext>
            </a:extLst>
          </p:cNvPr>
          <p:cNvSpPr txBox="1"/>
          <p:nvPr/>
        </p:nvSpPr>
        <p:spPr>
          <a:xfrm>
            <a:off x="6106261" y="6041742"/>
            <a:ext cx="3320140" cy="523220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400" err="1">
                <a:solidFill>
                  <a:schemeClr val="bg1"/>
                </a:solidFill>
              </a:rPr>
              <a:t>Evolv</a:t>
            </a:r>
            <a:r>
              <a:rPr lang="en-US" sz="1400">
                <a:solidFill>
                  <a:schemeClr val="bg1"/>
                </a:solidFill>
              </a:rPr>
              <a:t> Splitter node/DP – addressing</a:t>
            </a:r>
            <a:endParaRPr lang="en-US" sz="1400">
              <a:solidFill>
                <a:schemeClr val="bg1"/>
              </a:solidFill>
              <a:cs typeface="Arial"/>
            </a:endParaRPr>
          </a:p>
          <a:p>
            <a:r>
              <a:rPr lang="en-US" sz="1400">
                <a:solidFill>
                  <a:schemeClr val="bg1"/>
                </a:solidFill>
              </a:rPr>
              <a:t>aesthetic and size constrains in villages</a:t>
            </a:r>
            <a:endParaRPr lang="en-US" sz="1400">
              <a:solidFill>
                <a:schemeClr val="bg1"/>
              </a:solidFill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B195F2-8183-4DF5-9EA6-61DC1A3581A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82490" y="2615005"/>
            <a:ext cx="582751" cy="694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A35C27-300D-84B1-3E2A-B77C369D8DA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13492" y="5209901"/>
            <a:ext cx="349149" cy="7457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F047F4-978D-79F9-D2D6-82FF4B3258F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42166" y="4058401"/>
            <a:ext cx="349149" cy="7457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110227-C9B8-45AC-AB49-578553AF9AE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29482" y="2781167"/>
            <a:ext cx="349149" cy="7457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5BC6A5D-79A8-F596-CFEB-5D161125B1BA}"/>
              </a:ext>
            </a:extLst>
          </p:cNvPr>
          <p:cNvSpPr txBox="1"/>
          <p:nvPr/>
        </p:nvSpPr>
        <p:spPr>
          <a:xfrm>
            <a:off x="-9922" y="5154925"/>
            <a:ext cx="1949133" cy="1169551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Secondary splitter </a:t>
            </a:r>
            <a:endParaRPr lang="en-US" sz="1400">
              <a:solidFill>
                <a:schemeClr val="bg1"/>
              </a:solidFill>
              <a:cs typeface="Arial"/>
            </a:endParaRPr>
          </a:p>
          <a:p>
            <a:r>
              <a:rPr lang="en-US" sz="1400">
                <a:solidFill>
                  <a:schemeClr val="bg1"/>
                </a:solidFill>
              </a:rPr>
              <a:t>node/DP using BPEO with </a:t>
            </a:r>
            <a:r>
              <a:rPr lang="en-US" sz="1400" err="1">
                <a:solidFill>
                  <a:schemeClr val="bg1"/>
                </a:solidFill>
              </a:rPr>
              <a:t>pushlok</a:t>
            </a:r>
            <a:r>
              <a:rPr lang="en-US" sz="1400">
                <a:solidFill>
                  <a:schemeClr val="bg1"/>
                </a:solidFill>
              </a:rPr>
              <a:t> port to accommodate branch splice</a:t>
            </a:r>
            <a:endParaRPr lang="en-US" sz="1400">
              <a:solidFill>
                <a:schemeClr val="bg1"/>
              </a:solidFill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3C5EC5-6318-C5F1-F2E7-C66A10A07D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77367" y="5681333"/>
            <a:ext cx="701775" cy="706796"/>
          </a:xfrm>
          <a:prstGeom prst="rect">
            <a:avLst/>
          </a:prstGeom>
        </p:spPr>
      </p:pic>
      <p:sp>
        <p:nvSpPr>
          <p:cNvPr id="18" name="Line 59">
            <a:extLst>
              <a:ext uri="{FF2B5EF4-FFF2-40B4-BE49-F238E27FC236}">
                <a16:creationId xmlns:a16="http://schemas.microsoft.com/office/drawing/2014/main" id="{26B97B18-D2A3-C1B2-475B-5B06A57894A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02901" y="4862793"/>
            <a:ext cx="3412177" cy="1031160"/>
          </a:xfrm>
          <a:prstGeom prst="line">
            <a:avLst/>
          </a:prstGeom>
          <a:noFill/>
          <a:ln w="15557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12" tIns="60956" rIns="121912" bIns="60956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F2CB15D-6FBE-0787-2E2A-3569E1301597}"/>
              </a:ext>
            </a:extLst>
          </p:cNvPr>
          <p:cNvSpPr/>
          <p:nvPr/>
        </p:nvSpPr>
        <p:spPr>
          <a:xfrm rot="4280174" flipV="1">
            <a:off x="2160517" y="5593024"/>
            <a:ext cx="899617" cy="907737"/>
          </a:xfrm>
          <a:prstGeom prst="ellipse">
            <a:avLst/>
          </a:prstGeom>
          <a:noFill/>
          <a:ln w="28575">
            <a:solidFill>
              <a:srgbClr val="0271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5C1EB9B-93D0-26B3-BE1F-B11BCCD41E8A}"/>
              </a:ext>
            </a:extLst>
          </p:cNvPr>
          <p:cNvCxnSpPr>
            <a:stCxn id="21" idx="4"/>
            <a:endCxn id="90" idx="3"/>
          </p:cNvCxnSpPr>
          <p:nvPr/>
        </p:nvCxnSpPr>
        <p:spPr>
          <a:xfrm flipV="1">
            <a:off x="3040326" y="4979592"/>
            <a:ext cx="1852668" cy="922057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BBC6CF-F94C-EF35-3677-B1DE82E4446A}"/>
              </a:ext>
            </a:extLst>
          </p:cNvPr>
          <p:cNvCxnSpPr>
            <a:cxnSpLocks/>
          </p:cNvCxnSpPr>
          <p:nvPr/>
        </p:nvCxnSpPr>
        <p:spPr>
          <a:xfrm>
            <a:off x="178075" y="3200612"/>
            <a:ext cx="12191996" cy="2917933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752314C-4764-C312-E939-F7756EDB75BA}"/>
              </a:ext>
            </a:extLst>
          </p:cNvPr>
          <p:cNvCxnSpPr>
            <a:cxnSpLocks/>
          </p:cNvCxnSpPr>
          <p:nvPr/>
        </p:nvCxnSpPr>
        <p:spPr>
          <a:xfrm>
            <a:off x="1332454" y="4712398"/>
            <a:ext cx="3412177" cy="103116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62C5AF2-DD34-5944-E879-1AF546246668}"/>
              </a:ext>
            </a:extLst>
          </p:cNvPr>
          <p:cNvCxnSpPr>
            <a:cxnSpLocks/>
            <a:stCxn id="33" idx="1"/>
            <a:endCxn id="33" idx="0"/>
          </p:cNvCxnSpPr>
          <p:nvPr/>
        </p:nvCxnSpPr>
        <p:spPr>
          <a:xfrm flipV="1">
            <a:off x="3918910" y="1003729"/>
            <a:ext cx="7175121" cy="5744767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2">
            <a:extLst>
              <a:ext uri="{FF2B5EF4-FFF2-40B4-BE49-F238E27FC236}">
                <a16:creationId xmlns:a16="http://schemas.microsoft.com/office/drawing/2014/main" id="{FCF30EDC-77C6-C45A-377B-8C585BF87811}"/>
              </a:ext>
            </a:extLst>
          </p:cNvPr>
          <p:cNvSpPr txBox="1">
            <a:spLocks/>
          </p:cNvSpPr>
          <p:nvPr/>
        </p:nvSpPr>
        <p:spPr>
          <a:xfrm>
            <a:off x="91518" y="15417"/>
            <a:ext cx="11503152" cy="88412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Hamlet </a:t>
            </a:r>
            <a:r>
              <a:rPr lang="en-US"/>
              <a:t>Type</a:t>
            </a:r>
            <a:r>
              <a:rPr lang="en-US" sz="2800"/>
              <a:t> Rural FTTH </a:t>
            </a:r>
            <a:r>
              <a:rPr lang="en-US"/>
              <a:t>Architecture</a:t>
            </a:r>
            <a:r>
              <a:rPr lang="en-US" sz="2800"/>
              <a:t> – allows for central split and cascaded together</a:t>
            </a:r>
          </a:p>
        </p:txBody>
      </p:sp>
      <p:pic>
        <p:nvPicPr>
          <p:cNvPr id="3" name="Picture 2" descr="A black box with wires attached&#10;&#10;Description automatically generated">
            <a:extLst>
              <a:ext uri="{FF2B5EF4-FFF2-40B4-BE49-F238E27FC236}">
                <a16:creationId xmlns:a16="http://schemas.microsoft.com/office/drawing/2014/main" id="{0EA20A39-9025-3993-9BF3-1294366B4A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9" t="9158" r="6230" b="1932"/>
          <a:stretch/>
        </p:blipFill>
        <p:spPr bwMode="auto">
          <a:xfrm>
            <a:off x="10390759" y="3865796"/>
            <a:ext cx="319402" cy="45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185D68-2D6F-4AA7-7CB3-C822C8BDF64D}"/>
              </a:ext>
            </a:extLst>
          </p:cNvPr>
          <p:cNvCxnSpPr>
            <a:cxnSpLocks/>
          </p:cNvCxnSpPr>
          <p:nvPr/>
        </p:nvCxnSpPr>
        <p:spPr>
          <a:xfrm>
            <a:off x="1492036" y="4861386"/>
            <a:ext cx="3412177" cy="103116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64D7DABF-39AF-264F-4D91-BCA413FFDBB0}"/>
              </a:ext>
            </a:extLst>
          </p:cNvPr>
          <p:cNvSpPr/>
          <p:nvPr/>
        </p:nvSpPr>
        <p:spPr>
          <a:xfrm rot="17142302">
            <a:off x="670802" y="3859092"/>
            <a:ext cx="143317" cy="158840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49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62C865-F575-3BAA-4B58-58D5C0A3010D}"/>
              </a:ext>
            </a:extLst>
          </p:cNvPr>
          <p:cNvCxnSpPr>
            <a:cxnSpLocks/>
          </p:cNvCxnSpPr>
          <p:nvPr/>
        </p:nvCxnSpPr>
        <p:spPr>
          <a:xfrm>
            <a:off x="1625222" y="5005166"/>
            <a:ext cx="3412177" cy="103116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8F8468-EDB5-74B4-2522-9881252E2B9A}"/>
              </a:ext>
            </a:extLst>
          </p:cNvPr>
          <p:cNvCxnSpPr>
            <a:cxnSpLocks/>
          </p:cNvCxnSpPr>
          <p:nvPr/>
        </p:nvCxnSpPr>
        <p:spPr>
          <a:xfrm>
            <a:off x="29424" y="4422562"/>
            <a:ext cx="3412177" cy="103116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22220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22">
            <a:extLst>
              <a:ext uri="{FF2B5EF4-FFF2-40B4-BE49-F238E27FC236}">
                <a16:creationId xmlns:a16="http://schemas.microsoft.com/office/drawing/2014/main" id="{9A53B218-3182-4FA2-A38F-1267E1179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181" y="1573238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" name="Picture 122">
            <a:extLst>
              <a:ext uri="{FF2B5EF4-FFF2-40B4-BE49-F238E27FC236}">
                <a16:creationId xmlns:a16="http://schemas.microsoft.com/office/drawing/2014/main" id="{0F253C0A-7EA1-4AB4-A721-0C827AA62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745" y="5714580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" name="Picture 140" hidden="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829" y="4837517"/>
            <a:ext cx="1238388" cy="73152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E81890C-03E8-47FA-9596-463B6BF004B7}"/>
              </a:ext>
            </a:extLst>
          </p:cNvPr>
          <p:cNvSpPr txBox="1"/>
          <p:nvPr/>
        </p:nvSpPr>
        <p:spPr>
          <a:xfrm>
            <a:off x="-12413" y="3960366"/>
            <a:ext cx="2307419" cy="111793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333">
                <a:solidFill>
                  <a:schemeClr val="bg1"/>
                </a:solidFill>
              </a:rPr>
              <a:t>“Ultra Rural” – remote farms &amp; homes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333">
                <a:solidFill>
                  <a:schemeClr val="bg1"/>
                </a:solidFill>
              </a:rPr>
              <a:t>Longer drop lengths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333">
                <a:solidFill>
                  <a:schemeClr val="bg1"/>
                </a:solidFill>
              </a:rPr>
              <a:t>An easy pass through &amp; drop functionality </a:t>
            </a:r>
          </a:p>
        </p:txBody>
      </p:sp>
      <p:sp>
        <p:nvSpPr>
          <p:cNvPr id="33" name="Line 59">
            <a:extLst>
              <a:ext uri="{FF2B5EF4-FFF2-40B4-BE49-F238E27FC236}">
                <a16:creationId xmlns:a16="http://schemas.microsoft.com/office/drawing/2014/main" id="{B6E1E593-F212-4BBB-9897-04D22A56EC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8910" y="1003729"/>
            <a:ext cx="7175121" cy="5744767"/>
          </a:xfrm>
          <a:prstGeom prst="line">
            <a:avLst/>
          </a:prstGeom>
          <a:noFill/>
          <a:ln w="15557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12" tIns="60956" rIns="121912" bIns="60956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34" name="Line 59">
            <a:extLst>
              <a:ext uri="{FF2B5EF4-FFF2-40B4-BE49-F238E27FC236}">
                <a16:creationId xmlns:a16="http://schemas.microsoft.com/office/drawing/2014/main" id="{4CD16AA5-299F-4BC3-9B35-9F46B7D6085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" y="3017954"/>
            <a:ext cx="12191996" cy="2917933"/>
          </a:xfrm>
          <a:prstGeom prst="line">
            <a:avLst/>
          </a:prstGeom>
          <a:noFill/>
          <a:ln w="15557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12" tIns="60956" rIns="121912" bIns="60956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2C9E973-A73C-4AEB-AD13-2590E5BC24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71973" flipV="1">
            <a:off x="5261021" y="4843567"/>
            <a:ext cx="865755" cy="195384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864891C-8A95-475A-8658-3082E7C1F45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8" t="28675" r="8751" b="25799"/>
          <a:stretch/>
        </p:blipFill>
        <p:spPr>
          <a:xfrm rot="11465398" flipH="1" flipV="1">
            <a:off x="398751" y="3250557"/>
            <a:ext cx="503175" cy="18747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A7E101F-DA07-42C7-965D-680D6477F4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2643" y="2599125"/>
            <a:ext cx="816613" cy="182167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09CF7C1-456A-4EF8-80D3-391D65DE4D0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571" y="1479761"/>
            <a:ext cx="816613" cy="182167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F9A5F9A-8069-43A8-827F-3B962359D7C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70847" y="3738849"/>
            <a:ext cx="816613" cy="182167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F819C49-6DA2-494C-AD84-11B27743996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690229" y="5479392"/>
            <a:ext cx="392315" cy="1218053"/>
          </a:xfrm>
          <a:prstGeom prst="rect">
            <a:avLst/>
          </a:prstGeom>
        </p:spPr>
      </p:pic>
      <p:pic>
        <p:nvPicPr>
          <p:cNvPr id="47" name="Picture 105">
            <a:extLst>
              <a:ext uri="{FF2B5EF4-FFF2-40B4-BE49-F238E27FC236}">
                <a16:creationId xmlns:a16="http://schemas.microsoft.com/office/drawing/2014/main" id="{BFA22DB9-48BC-42E9-81F8-460A28ECE0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242">
            <a:off x="4277944" y="3123031"/>
            <a:ext cx="2853211" cy="95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22">
            <a:extLst>
              <a:ext uri="{FF2B5EF4-FFF2-40B4-BE49-F238E27FC236}">
                <a16:creationId xmlns:a16="http://schemas.microsoft.com/office/drawing/2014/main" id="{0ED441BE-1584-4D94-BD4E-5824DABD5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921" y="5092796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FBDE0112-18D7-4428-B049-F16BA39B1BD2}"/>
              </a:ext>
            </a:extLst>
          </p:cNvPr>
          <p:cNvGrpSpPr/>
          <p:nvPr/>
        </p:nvGrpSpPr>
        <p:grpSpPr>
          <a:xfrm>
            <a:off x="184168" y="2850323"/>
            <a:ext cx="938877" cy="626155"/>
            <a:chOff x="473715" y="2529486"/>
            <a:chExt cx="553428" cy="39295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46FD376F-F2A6-43C8-9238-F33D90A8D5D1}"/>
                </a:ext>
              </a:extLst>
            </p:cNvPr>
            <p:cNvCxnSpPr/>
            <p:nvPr/>
          </p:nvCxnSpPr>
          <p:spPr>
            <a:xfrm>
              <a:off x="704850" y="2529486"/>
              <a:ext cx="322293" cy="7764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ACBF18C-0399-4455-B0F9-F97C9619B88E}"/>
                </a:ext>
              </a:extLst>
            </p:cNvPr>
            <p:cNvCxnSpPr/>
            <p:nvPr/>
          </p:nvCxnSpPr>
          <p:spPr>
            <a:xfrm flipH="1">
              <a:off x="473715" y="2529486"/>
              <a:ext cx="231135" cy="50844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59AD6E6-556A-4A27-92A3-3B21D227E391}"/>
                </a:ext>
              </a:extLst>
            </p:cNvPr>
            <p:cNvCxnSpPr/>
            <p:nvPr/>
          </p:nvCxnSpPr>
          <p:spPr>
            <a:xfrm>
              <a:off x="473715" y="2580330"/>
              <a:ext cx="306230" cy="8087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E4B81F0-EB04-469A-9BDC-C0C6F5FD446F}"/>
                </a:ext>
              </a:extLst>
            </p:cNvPr>
            <p:cNvCxnSpPr/>
            <p:nvPr/>
          </p:nvCxnSpPr>
          <p:spPr>
            <a:xfrm flipV="1">
              <a:off x="779945" y="2607134"/>
              <a:ext cx="246927" cy="54066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BDD4C52-D50E-4078-8D6C-197235167208}"/>
                </a:ext>
              </a:extLst>
            </p:cNvPr>
            <p:cNvCxnSpPr/>
            <p:nvPr/>
          </p:nvCxnSpPr>
          <p:spPr>
            <a:xfrm>
              <a:off x="779945" y="2661200"/>
              <a:ext cx="0" cy="26123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6588060-6189-46C5-B74E-E76FBF930561}"/>
                </a:ext>
              </a:extLst>
            </p:cNvPr>
            <p:cNvCxnSpPr/>
            <p:nvPr/>
          </p:nvCxnSpPr>
          <p:spPr>
            <a:xfrm>
              <a:off x="704850" y="2529486"/>
              <a:ext cx="0" cy="228732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013EC2C-9BA5-456B-955D-C5D4BAF2A873}"/>
                </a:ext>
              </a:extLst>
            </p:cNvPr>
            <p:cNvCxnSpPr/>
            <p:nvPr/>
          </p:nvCxnSpPr>
          <p:spPr>
            <a:xfrm>
              <a:off x="473715" y="2580330"/>
              <a:ext cx="0" cy="24383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7C0DDDA-3B18-4741-98B5-98A6404B31A0}"/>
                </a:ext>
              </a:extLst>
            </p:cNvPr>
            <p:cNvCxnSpPr/>
            <p:nvPr/>
          </p:nvCxnSpPr>
          <p:spPr>
            <a:xfrm>
              <a:off x="1020520" y="2602370"/>
              <a:ext cx="0" cy="24096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74E65F3-19CD-4773-91E5-058B7607847D}"/>
                </a:ext>
              </a:extLst>
            </p:cNvPr>
            <p:cNvCxnSpPr/>
            <p:nvPr/>
          </p:nvCxnSpPr>
          <p:spPr>
            <a:xfrm>
              <a:off x="692928" y="2755235"/>
              <a:ext cx="334215" cy="91279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4903ABB-B852-4152-BB53-93A6E327708B}"/>
                </a:ext>
              </a:extLst>
            </p:cNvPr>
            <p:cNvCxnSpPr/>
            <p:nvPr/>
          </p:nvCxnSpPr>
          <p:spPr>
            <a:xfrm flipH="1">
              <a:off x="473715" y="2755235"/>
              <a:ext cx="219214" cy="6892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F4F4507-922C-44D0-ACAC-FBA3C48E335A}"/>
                </a:ext>
              </a:extLst>
            </p:cNvPr>
            <p:cNvCxnSpPr/>
            <p:nvPr/>
          </p:nvCxnSpPr>
          <p:spPr>
            <a:xfrm>
              <a:off x="473715" y="2824163"/>
              <a:ext cx="306230" cy="98275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86D8384-216B-46E2-AF56-F3083A4F0A32}"/>
                </a:ext>
              </a:extLst>
            </p:cNvPr>
            <p:cNvCxnSpPr/>
            <p:nvPr/>
          </p:nvCxnSpPr>
          <p:spPr>
            <a:xfrm flipV="1">
              <a:off x="779945" y="2846515"/>
              <a:ext cx="247198" cy="7592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C9E803BB-D2D3-422B-81FC-7B6E88E154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3899" y="971495"/>
            <a:ext cx="611948" cy="1501995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15776B04-D872-44A9-BADE-D452E7CCE822}"/>
              </a:ext>
            </a:extLst>
          </p:cNvPr>
          <p:cNvGrpSpPr/>
          <p:nvPr/>
        </p:nvGrpSpPr>
        <p:grpSpPr>
          <a:xfrm>
            <a:off x="6882763" y="3566613"/>
            <a:ext cx="165861" cy="127551"/>
            <a:chOff x="473715" y="2529486"/>
            <a:chExt cx="553428" cy="392952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C1E45742-70FF-476D-BADD-E13994C06615}"/>
                </a:ext>
              </a:extLst>
            </p:cNvPr>
            <p:cNvCxnSpPr/>
            <p:nvPr/>
          </p:nvCxnSpPr>
          <p:spPr>
            <a:xfrm>
              <a:off x="704850" y="2529486"/>
              <a:ext cx="322293" cy="7764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83D8D2A3-DD2E-453C-8246-5E4D5EC623DF}"/>
                </a:ext>
              </a:extLst>
            </p:cNvPr>
            <p:cNvCxnSpPr/>
            <p:nvPr/>
          </p:nvCxnSpPr>
          <p:spPr>
            <a:xfrm flipH="1">
              <a:off x="473715" y="2529486"/>
              <a:ext cx="231135" cy="50844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3C6B2BE-568D-4DC9-AC3C-F7E34F0075A2}"/>
                </a:ext>
              </a:extLst>
            </p:cNvPr>
            <p:cNvCxnSpPr/>
            <p:nvPr/>
          </p:nvCxnSpPr>
          <p:spPr>
            <a:xfrm>
              <a:off x="473715" y="2580330"/>
              <a:ext cx="306230" cy="8087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64A0B7C0-FDE0-49E9-916C-DCA0CDAA7C32}"/>
                </a:ext>
              </a:extLst>
            </p:cNvPr>
            <p:cNvCxnSpPr/>
            <p:nvPr/>
          </p:nvCxnSpPr>
          <p:spPr>
            <a:xfrm flipV="1">
              <a:off x="779945" y="2607134"/>
              <a:ext cx="246927" cy="54066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8BA50AB-C8C4-4146-AD8F-B5ABDDEE0BD2}"/>
                </a:ext>
              </a:extLst>
            </p:cNvPr>
            <p:cNvCxnSpPr/>
            <p:nvPr/>
          </p:nvCxnSpPr>
          <p:spPr>
            <a:xfrm>
              <a:off x="779945" y="2661200"/>
              <a:ext cx="0" cy="26123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AA232CD-ED99-40E9-BBD9-A764538A1237}"/>
                </a:ext>
              </a:extLst>
            </p:cNvPr>
            <p:cNvCxnSpPr/>
            <p:nvPr/>
          </p:nvCxnSpPr>
          <p:spPr>
            <a:xfrm>
              <a:off x="704850" y="2529486"/>
              <a:ext cx="0" cy="228732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FCC1288-2C6D-4D00-97A1-03AA37760050}"/>
                </a:ext>
              </a:extLst>
            </p:cNvPr>
            <p:cNvCxnSpPr/>
            <p:nvPr/>
          </p:nvCxnSpPr>
          <p:spPr>
            <a:xfrm>
              <a:off x="473715" y="2580330"/>
              <a:ext cx="0" cy="24383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9EE093A-9208-4281-BBA4-11BC8A46717E}"/>
                </a:ext>
              </a:extLst>
            </p:cNvPr>
            <p:cNvCxnSpPr/>
            <p:nvPr/>
          </p:nvCxnSpPr>
          <p:spPr>
            <a:xfrm>
              <a:off x="1020520" y="2602370"/>
              <a:ext cx="0" cy="24096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9C2DFF4F-1857-4256-A853-CCAF1218B39D}"/>
                </a:ext>
              </a:extLst>
            </p:cNvPr>
            <p:cNvCxnSpPr/>
            <p:nvPr/>
          </p:nvCxnSpPr>
          <p:spPr>
            <a:xfrm>
              <a:off x="692928" y="2755235"/>
              <a:ext cx="334215" cy="91279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CA986B91-5DF3-4750-BC98-548EED397562}"/>
                </a:ext>
              </a:extLst>
            </p:cNvPr>
            <p:cNvCxnSpPr/>
            <p:nvPr/>
          </p:nvCxnSpPr>
          <p:spPr>
            <a:xfrm flipH="1">
              <a:off x="473715" y="2755235"/>
              <a:ext cx="219214" cy="68928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22226B7-312A-409C-BA09-EAF7C8590FE3}"/>
                </a:ext>
              </a:extLst>
            </p:cNvPr>
            <p:cNvCxnSpPr/>
            <p:nvPr/>
          </p:nvCxnSpPr>
          <p:spPr>
            <a:xfrm>
              <a:off x="473715" y="2824163"/>
              <a:ext cx="306230" cy="98275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208BB16-F930-4161-82A7-F2A596541B3E}"/>
                </a:ext>
              </a:extLst>
            </p:cNvPr>
            <p:cNvCxnSpPr/>
            <p:nvPr/>
          </p:nvCxnSpPr>
          <p:spPr>
            <a:xfrm flipV="1">
              <a:off x="779945" y="2846515"/>
              <a:ext cx="247198" cy="7592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Freeform 210">
            <a:extLst>
              <a:ext uri="{FF2B5EF4-FFF2-40B4-BE49-F238E27FC236}">
                <a16:creationId xmlns:a16="http://schemas.microsoft.com/office/drawing/2014/main" id="{C5FDEAF1-E18B-443F-A888-B0D96119001A}"/>
              </a:ext>
            </a:extLst>
          </p:cNvPr>
          <p:cNvSpPr/>
          <p:nvPr/>
        </p:nvSpPr>
        <p:spPr>
          <a:xfrm rot="18904644">
            <a:off x="5822937" y="2397357"/>
            <a:ext cx="2027025" cy="1219095"/>
          </a:xfrm>
          <a:custGeom>
            <a:avLst/>
            <a:gdLst>
              <a:gd name="connsiteX0" fmla="*/ 0 w 1531327"/>
              <a:gd name="connsiteY0" fmla="*/ 7327 h 54323"/>
              <a:gd name="connsiteX1" fmla="*/ 256442 w 1531327"/>
              <a:gd name="connsiteY1" fmla="*/ 43962 h 54323"/>
              <a:gd name="connsiteX2" fmla="*/ 1121019 w 1531327"/>
              <a:gd name="connsiteY2" fmla="*/ 51288 h 54323"/>
              <a:gd name="connsiteX3" fmla="*/ 1531327 w 1531327"/>
              <a:gd name="connsiteY3" fmla="*/ 0 h 54323"/>
              <a:gd name="connsiteX0" fmla="*/ 0 w 1531327"/>
              <a:gd name="connsiteY0" fmla="*/ 7327 h 48756"/>
              <a:gd name="connsiteX1" fmla="*/ 256442 w 1531327"/>
              <a:gd name="connsiteY1" fmla="*/ 43962 h 48756"/>
              <a:gd name="connsiteX2" fmla="*/ 1046116 w 1531327"/>
              <a:gd name="connsiteY2" fmla="*/ 43528 h 48756"/>
              <a:gd name="connsiteX3" fmla="*/ 1531327 w 1531327"/>
              <a:gd name="connsiteY3" fmla="*/ 0 h 48756"/>
              <a:gd name="connsiteX0" fmla="*/ 0 w 1531327"/>
              <a:gd name="connsiteY0" fmla="*/ 7327 h 47554"/>
              <a:gd name="connsiteX1" fmla="*/ 256442 w 1531327"/>
              <a:gd name="connsiteY1" fmla="*/ 43962 h 47554"/>
              <a:gd name="connsiteX2" fmla="*/ 1046116 w 1531327"/>
              <a:gd name="connsiteY2" fmla="*/ 43528 h 47554"/>
              <a:gd name="connsiteX3" fmla="*/ 1531327 w 1531327"/>
              <a:gd name="connsiteY3" fmla="*/ 0 h 47554"/>
              <a:gd name="connsiteX0" fmla="*/ 0 w 1531327"/>
              <a:gd name="connsiteY0" fmla="*/ 7327 h 49492"/>
              <a:gd name="connsiteX1" fmla="*/ 256442 w 1531327"/>
              <a:gd name="connsiteY1" fmla="*/ 43962 h 49492"/>
              <a:gd name="connsiteX2" fmla="*/ 1082678 w 1531327"/>
              <a:gd name="connsiteY2" fmla="*/ 46947 h 49492"/>
              <a:gd name="connsiteX3" fmla="*/ 1531327 w 1531327"/>
              <a:gd name="connsiteY3" fmla="*/ 0 h 49492"/>
              <a:gd name="connsiteX0" fmla="*/ 0 w 1543699"/>
              <a:gd name="connsiteY0" fmla="*/ 0 h 42165"/>
              <a:gd name="connsiteX1" fmla="*/ 256442 w 1543699"/>
              <a:gd name="connsiteY1" fmla="*/ 36635 h 42165"/>
              <a:gd name="connsiteX2" fmla="*/ 1082678 w 1543699"/>
              <a:gd name="connsiteY2" fmla="*/ 39620 h 42165"/>
              <a:gd name="connsiteX3" fmla="*/ 1543699 w 1543699"/>
              <a:gd name="connsiteY3" fmla="*/ 15708 h 42165"/>
              <a:gd name="connsiteX0" fmla="*/ 0 w 1560194"/>
              <a:gd name="connsiteY0" fmla="*/ 0 h 44803"/>
              <a:gd name="connsiteX1" fmla="*/ 256442 w 1560194"/>
              <a:gd name="connsiteY1" fmla="*/ 36635 h 44803"/>
              <a:gd name="connsiteX2" fmla="*/ 1082678 w 1560194"/>
              <a:gd name="connsiteY2" fmla="*/ 39620 h 44803"/>
              <a:gd name="connsiteX3" fmla="*/ 1560194 w 1560194"/>
              <a:gd name="connsiteY3" fmla="*/ 34555 h 44803"/>
              <a:gd name="connsiteX0" fmla="*/ 0 w 1531328"/>
              <a:gd name="connsiteY0" fmla="*/ 0 h 42165"/>
              <a:gd name="connsiteX1" fmla="*/ 256442 w 1531328"/>
              <a:gd name="connsiteY1" fmla="*/ 36635 h 42165"/>
              <a:gd name="connsiteX2" fmla="*/ 1082678 w 1531328"/>
              <a:gd name="connsiteY2" fmla="*/ 39620 h 42165"/>
              <a:gd name="connsiteX3" fmla="*/ 1531328 w 1531328"/>
              <a:gd name="connsiteY3" fmla="*/ 15709 h 42165"/>
              <a:gd name="connsiteX0" fmla="*/ 0 w 1592258"/>
              <a:gd name="connsiteY0" fmla="*/ 51189 h 93354"/>
              <a:gd name="connsiteX1" fmla="*/ 256442 w 1592258"/>
              <a:gd name="connsiteY1" fmla="*/ 87824 h 93354"/>
              <a:gd name="connsiteX2" fmla="*/ 1082678 w 1592258"/>
              <a:gd name="connsiteY2" fmla="*/ 90809 h 93354"/>
              <a:gd name="connsiteX3" fmla="*/ 1592258 w 1592258"/>
              <a:gd name="connsiteY3" fmla="*/ 0 h 93354"/>
              <a:gd name="connsiteX0" fmla="*/ 0 w 1592258"/>
              <a:gd name="connsiteY0" fmla="*/ 51189 h 93354"/>
              <a:gd name="connsiteX1" fmla="*/ 256442 w 1592258"/>
              <a:gd name="connsiteY1" fmla="*/ 87824 h 93354"/>
              <a:gd name="connsiteX2" fmla="*/ 1082678 w 1592258"/>
              <a:gd name="connsiteY2" fmla="*/ 90809 h 93354"/>
              <a:gd name="connsiteX3" fmla="*/ 1592258 w 1592258"/>
              <a:gd name="connsiteY3" fmla="*/ 0 h 93354"/>
              <a:gd name="connsiteX0" fmla="*/ 0 w 1592258"/>
              <a:gd name="connsiteY0" fmla="*/ 51189 h 91536"/>
              <a:gd name="connsiteX1" fmla="*/ 255852 w 1592258"/>
              <a:gd name="connsiteY1" fmla="*/ 75327 h 91536"/>
              <a:gd name="connsiteX2" fmla="*/ 1082678 w 1592258"/>
              <a:gd name="connsiteY2" fmla="*/ 90809 h 91536"/>
              <a:gd name="connsiteX3" fmla="*/ 1592258 w 1592258"/>
              <a:gd name="connsiteY3" fmla="*/ 0 h 91536"/>
              <a:gd name="connsiteX0" fmla="*/ 0 w 1592258"/>
              <a:gd name="connsiteY0" fmla="*/ 51189 h 75327"/>
              <a:gd name="connsiteX1" fmla="*/ 255852 w 1592258"/>
              <a:gd name="connsiteY1" fmla="*/ 75327 h 75327"/>
              <a:gd name="connsiteX2" fmla="*/ 1104875 w 1592258"/>
              <a:gd name="connsiteY2" fmla="*/ 69172 h 75327"/>
              <a:gd name="connsiteX3" fmla="*/ 1592258 w 1592258"/>
              <a:gd name="connsiteY3" fmla="*/ 0 h 75327"/>
              <a:gd name="connsiteX0" fmla="*/ 0 w 2807059"/>
              <a:gd name="connsiteY0" fmla="*/ 51189 h 551456"/>
              <a:gd name="connsiteX1" fmla="*/ 255852 w 2807059"/>
              <a:gd name="connsiteY1" fmla="*/ 75327 h 551456"/>
              <a:gd name="connsiteX2" fmla="*/ 1104875 w 2807059"/>
              <a:gd name="connsiteY2" fmla="*/ 69172 h 551456"/>
              <a:gd name="connsiteX3" fmla="*/ 2803392 w 2807059"/>
              <a:gd name="connsiteY3" fmla="*/ 551262 h 551456"/>
              <a:gd name="connsiteX4" fmla="*/ 1592258 w 2807059"/>
              <a:gd name="connsiteY4" fmla="*/ 0 h 551456"/>
              <a:gd name="connsiteX0" fmla="*/ 0 w 2807059"/>
              <a:gd name="connsiteY0" fmla="*/ 51189 h 551456"/>
              <a:gd name="connsiteX1" fmla="*/ 202193 w 2807059"/>
              <a:gd name="connsiteY1" fmla="*/ 223708 h 551456"/>
              <a:gd name="connsiteX2" fmla="*/ 1104875 w 2807059"/>
              <a:gd name="connsiteY2" fmla="*/ 69172 h 551456"/>
              <a:gd name="connsiteX3" fmla="*/ 2803392 w 2807059"/>
              <a:gd name="connsiteY3" fmla="*/ 551262 h 551456"/>
              <a:gd name="connsiteX4" fmla="*/ 1592258 w 2807059"/>
              <a:gd name="connsiteY4" fmla="*/ 0 h 551456"/>
              <a:gd name="connsiteX0" fmla="*/ 0 w 2807059"/>
              <a:gd name="connsiteY0" fmla="*/ 51189 h 551660"/>
              <a:gd name="connsiteX1" fmla="*/ 202193 w 2807059"/>
              <a:gd name="connsiteY1" fmla="*/ 223708 h 551660"/>
              <a:gd name="connsiteX2" fmla="*/ 1100635 w 2807059"/>
              <a:gd name="connsiteY2" fmla="*/ 332035 h 551660"/>
              <a:gd name="connsiteX3" fmla="*/ 2803392 w 2807059"/>
              <a:gd name="connsiteY3" fmla="*/ 551262 h 551660"/>
              <a:gd name="connsiteX4" fmla="*/ 1592258 w 2807059"/>
              <a:gd name="connsiteY4" fmla="*/ 0 h 551660"/>
              <a:gd name="connsiteX0" fmla="*/ 0 w 1886149"/>
              <a:gd name="connsiteY0" fmla="*/ 51189 h 415932"/>
              <a:gd name="connsiteX1" fmla="*/ 202193 w 1886149"/>
              <a:gd name="connsiteY1" fmla="*/ 223708 h 415932"/>
              <a:gd name="connsiteX2" fmla="*/ 1100635 w 1886149"/>
              <a:gd name="connsiteY2" fmla="*/ 332035 h 415932"/>
              <a:gd name="connsiteX3" fmla="*/ 1874388 w 1886149"/>
              <a:gd name="connsiteY3" fmla="*/ 415057 h 415932"/>
              <a:gd name="connsiteX4" fmla="*/ 1592258 w 1886149"/>
              <a:gd name="connsiteY4" fmla="*/ 0 h 415932"/>
              <a:gd name="connsiteX0" fmla="*/ 0 w 1886149"/>
              <a:gd name="connsiteY0" fmla="*/ 51189 h 416343"/>
              <a:gd name="connsiteX1" fmla="*/ 202193 w 1886149"/>
              <a:gd name="connsiteY1" fmla="*/ 223708 h 416343"/>
              <a:gd name="connsiteX2" fmla="*/ 1100635 w 1886149"/>
              <a:gd name="connsiteY2" fmla="*/ 332035 h 416343"/>
              <a:gd name="connsiteX3" fmla="*/ 1874388 w 1886149"/>
              <a:gd name="connsiteY3" fmla="*/ 415057 h 416343"/>
              <a:gd name="connsiteX4" fmla="*/ 1592258 w 1886149"/>
              <a:gd name="connsiteY4" fmla="*/ 0 h 416343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74388 w 2818463"/>
              <a:gd name="connsiteY3" fmla="*/ 363868 h 497625"/>
              <a:gd name="connsiteX4" fmla="*/ 2818463 w 2818463"/>
              <a:gd name="connsiteY4" fmla="*/ 497625 h 497625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81559 w 2818463"/>
              <a:gd name="connsiteY3" fmla="*/ 369110 h 497625"/>
              <a:gd name="connsiteX4" fmla="*/ 2818463 w 2818463"/>
              <a:gd name="connsiteY4" fmla="*/ 497625 h 497625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81559 w 2818463"/>
              <a:gd name="connsiteY3" fmla="*/ 369110 h 497625"/>
              <a:gd name="connsiteX4" fmla="*/ 2818463 w 2818463"/>
              <a:gd name="connsiteY4" fmla="*/ 497625 h 497625"/>
              <a:gd name="connsiteX0" fmla="*/ 0 w 2886646"/>
              <a:gd name="connsiteY0" fmla="*/ 0 h 507589"/>
              <a:gd name="connsiteX1" fmla="*/ 202193 w 2886646"/>
              <a:gd name="connsiteY1" fmla="*/ 172519 h 507589"/>
              <a:gd name="connsiteX2" fmla="*/ 1100635 w 2886646"/>
              <a:gd name="connsiteY2" fmla="*/ 280846 h 507589"/>
              <a:gd name="connsiteX3" fmla="*/ 1881559 w 2886646"/>
              <a:gd name="connsiteY3" fmla="*/ 369110 h 507589"/>
              <a:gd name="connsiteX4" fmla="*/ 2818463 w 2886646"/>
              <a:gd name="connsiteY4" fmla="*/ 497625 h 507589"/>
              <a:gd name="connsiteX5" fmla="*/ 2814184 w 2886646"/>
              <a:gd name="connsiteY5" fmla="*/ 499134 h 507589"/>
              <a:gd name="connsiteX0" fmla="*/ 0 w 4372230"/>
              <a:gd name="connsiteY0" fmla="*/ 0 h 697923"/>
              <a:gd name="connsiteX1" fmla="*/ 202193 w 4372230"/>
              <a:gd name="connsiteY1" fmla="*/ 172519 h 697923"/>
              <a:gd name="connsiteX2" fmla="*/ 1100635 w 4372230"/>
              <a:gd name="connsiteY2" fmla="*/ 280846 h 697923"/>
              <a:gd name="connsiteX3" fmla="*/ 1881559 w 4372230"/>
              <a:gd name="connsiteY3" fmla="*/ 369110 h 697923"/>
              <a:gd name="connsiteX4" fmla="*/ 2818463 w 4372230"/>
              <a:gd name="connsiteY4" fmla="*/ 497625 h 697923"/>
              <a:gd name="connsiteX5" fmla="*/ 4372230 w 4372230"/>
              <a:gd name="connsiteY5" fmla="*/ 697923 h 697923"/>
              <a:gd name="connsiteX0" fmla="*/ 0 w 4377219"/>
              <a:gd name="connsiteY0" fmla="*/ 0 h 687224"/>
              <a:gd name="connsiteX1" fmla="*/ 202193 w 4377219"/>
              <a:gd name="connsiteY1" fmla="*/ 172519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377219"/>
              <a:gd name="connsiteY0" fmla="*/ 0 h 687224"/>
              <a:gd name="connsiteX1" fmla="*/ 170370 w 4377219"/>
              <a:gd name="connsiteY1" fmla="*/ 150358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377219"/>
              <a:gd name="connsiteY0" fmla="*/ 0 h 687224"/>
              <a:gd name="connsiteX1" fmla="*/ 129684 w 4377219"/>
              <a:gd name="connsiteY1" fmla="*/ 147694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319 w 4417092"/>
              <a:gd name="connsiteY3" fmla="*/ 395330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280788 w 4417092"/>
              <a:gd name="connsiteY2" fmla="*/ 485918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280788 w 4417092"/>
              <a:gd name="connsiteY2" fmla="*/ 485918 h 702367"/>
              <a:gd name="connsiteX3" fmla="*/ 2173078 w 4417092"/>
              <a:gd name="connsiteY3" fmla="*/ 604414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28765"/>
              <a:gd name="connsiteX1" fmla="*/ 414881 w 4417092"/>
              <a:gd name="connsiteY1" fmla="*/ 388537 h 728765"/>
              <a:gd name="connsiteX2" fmla="*/ 1280788 w 4417092"/>
              <a:gd name="connsiteY2" fmla="*/ 485918 h 728765"/>
              <a:gd name="connsiteX3" fmla="*/ 2173078 w 4417092"/>
              <a:gd name="connsiteY3" fmla="*/ 604414 h 728765"/>
              <a:gd name="connsiteX4" fmla="*/ 2992601 w 4417092"/>
              <a:gd name="connsiteY4" fmla="*/ 722573 h 728765"/>
              <a:gd name="connsiteX5" fmla="*/ 4417092 w 4417092"/>
              <a:gd name="connsiteY5" fmla="*/ 702367 h 728765"/>
              <a:gd name="connsiteX0" fmla="*/ 0 w 4341813"/>
              <a:gd name="connsiteY0" fmla="*/ 0 h 891696"/>
              <a:gd name="connsiteX1" fmla="*/ 414881 w 4341813"/>
              <a:gd name="connsiteY1" fmla="*/ 388537 h 891696"/>
              <a:gd name="connsiteX2" fmla="*/ 1280788 w 4341813"/>
              <a:gd name="connsiteY2" fmla="*/ 485918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609958 w 4341813"/>
              <a:gd name="connsiteY1" fmla="*/ 558646 h 891696"/>
              <a:gd name="connsiteX2" fmla="*/ 1280788 w 4341813"/>
              <a:gd name="connsiteY2" fmla="*/ 485918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609958 w 4341813"/>
              <a:gd name="connsiteY1" fmla="*/ 558646 h 891696"/>
              <a:gd name="connsiteX2" fmla="*/ 1423287 w 4341813"/>
              <a:gd name="connsiteY2" fmla="*/ 617594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263162 w 4341813"/>
              <a:gd name="connsiteY3" fmla="*/ 701238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263162 w 4341813"/>
              <a:gd name="connsiteY3" fmla="*/ 701238 h 891696"/>
              <a:gd name="connsiteX4" fmla="*/ 3048298 w 4341813"/>
              <a:gd name="connsiteY4" fmla="*/ 76594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3048298 w 4341813"/>
              <a:gd name="connsiteY4" fmla="*/ 76594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2010888 w 3754739"/>
              <a:gd name="connsiteY2" fmla="*/ 213784 h 378098"/>
              <a:gd name="connsiteX3" fmla="*/ 2142313 w 3754739"/>
              <a:gd name="connsiteY3" fmla="*/ 220114 h 378098"/>
              <a:gd name="connsiteX4" fmla="*/ 3754739 w 3754739"/>
              <a:gd name="connsiteY4" fmla="*/ 378098 h 378098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1286129 w 3754739"/>
              <a:gd name="connsiteY2" fmla="*/ 134853 h 378098"/>
              <a:gd name="connsiteX3" fmla="*/ 2142313 w 3754739"/>
              <a:gd name="connsiteY3" fmla="*/ 220114 h 378098"/>
              <a:gd name="connsiteX4" fmla="*/ 3754739 w 3754739"/>
              <a:gd name="connsiteY4" fmla="*/ 378098 h 378098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1286129 w 3754739"/>
              <a:gd name="connsiteY2" fmla="*/ 134853 h 378098"/>
              <a:gd name="connsiteX3" fmla="*/ 3754739 w 3754739"/>
              <a:gd name="connsiteY3" fmla="*/ 378098 h 378098"/>
              <a:gd name="connsiteX0" fmla="*/ 0 w 3974038"/>
              <a:gd name="connsiteY0" fmla="*/ 0 h 704477"/>
              <a:gd name="connsiteX1" fmla="*/ 1055512 w 3974038"/>
              <a:gd name="connsiteY1" fmla="*/ 430375 h 704477"/>
              <a:gd name="connsiteX2" fmla="*/ 1505428 w 3974038"/>
              <a:gd name="connsiteY2" fmla="*/ 461232 h 704477"/>
              <a:gd name="connsiteX3" fmla="*/ 3974038 w 3974038"/>
              <a:gd name="connsiteY3" fmla="*/ 704477 h 704477"/>
              <a:gd name="connsiteX0" fmla="*/ 0 w 3974038"/>
              <a:gd name="connsiteY0" fmla="*/ 0 h 704477"/>
              <a:gd name="connsiteX1" fmla="*/ 1055512 w 3974038"/>
              <a:gd name="connsiteY1" fmla="*/ 430375 h 704477"/>
              <a:gd name="connsiteX2" fmla="*/ 1505428 w 3974038"/>
              <a:gd name="connsiteY2" fmla="*/ 461232 h 704477"/>
              <a:gd name="connsiteX3" fmla="*/ 3974038 w 3974038"/>
              <a:gd name="connsiteY3" fmla="*/ 704477 h 704477"/>
              <a:gd name="connsiteX0" fmla="*/ 0 w 3958341"/>
              <a:gd name="connsiteY0" fmla="*/ 0 h 695302"/>
              <a:gd name="connsiteX1" fmla="*/ 1039815 w 3958341"/>
              <a:gd name="connsiteY1" fmla="*/ 421200 h 695302"/>
              <a:gd name="connsiteX2" fmla="*/ 1489731 w 3958341"/>
              <a:gd name="connsiteY2" fmla="*/ 452057 h 695302"/>
              <a:gd name="connsiteX3" fmla="*/ 3958341 w 3958341"/>
              <a:gd name="connsiteY3" fmla="*/ 695302 h 695302"/>
              <a:gd name="connsiteX0" fmla="*/ 0 w 3989733"/>
              <a:gd name="connsiteY0" fmla="*/ 0 h 712428"/>
              <a:gd name="connsiteX1" fmla="*/ 1071207 w 3989733"/>
              <a:gd name="connsiteY1" fmla="*/ 438326 h 712428"/>
              <a:gd name="connsiteX2" fmla="*/ 1521123 w 3989733"/>
              <a:gd name="connsiteY2" fmla="*/ 469183 h 712428"/>
              <a:gd name="connsiteX3" fmla="*/ 3989733 w 3989733"/>
              <a:gd name="connsiteY3" fmla="*/ 712428 h 712428"/>
              <a:gd name="connsiteX0" fmla="*/ 0 w 3989733"/>
              <a:gd name="connsiteY0" fmla="*/ 0 h 712428"/>
              <a:gd name="connsiteX1" fmla="*/ 622601 w 3989733"/>
              <a:gd name="connsiteY1" fmla="*/ 636082 h 712428"/>
              <a:gd name="connsiteX2" fmla="*/ 1521123 w 3989733"/>
              <a:gd name="connsiteY2" fmla="*/ 469183 h 712428"/>
              <a:gd name="connsiteX3" fmla="*/ 3989733 w 3989733"/>
              <a:gd name="connsiteY3" fmla="*/ 712428 h 712428"/>
              <a:gd name="connsiteX0" fmla="*/ 0 w 3989733"/>
              <a:gd name="connsiteY0" fmla="*/ 0 h 712428"/>
              <a:gd name="connsiteX1" fmla="*/ 622601 w 3989733"/>
              <a:gd name="connsiteY1" fmla="*/ 636082 h 712428"/>
              <a:gd name="connsiteX2" fmla="*/ 626084 w 3989733"/>
              <a:gd name="connsiteY2" fmla="*/ 634861 h 712428"/>
              <a:gd name="connsiteX3" fmla="*/ 1521123 w 3989733"/>
              <a:gd name="connsiteY3" fmla="*/ 469183 h 712428"/>
              <a:gd name="connsiteX4" fmla="*/ 3989733 w 3989733"/>
              <a:gd name="connsiteY4" fmla="*/ 712428 h 712428"/>
              <a:gd name="connsiteX0" fmla="*/ 0 w 3989733"/>
              <a:gd name="connsiteY0" fmla="*/ 0 h 727216"/>
              <a:gd name="connsiteX1" fmla="*/ 688717 w 3989733"/>
              <a:gd name="connsiteY1" fmla="*/ 686262 h 727216"/>
              <a:gd name="connsiteX2" fmla="*/ 626084 w 3989733"/>
              <a:gd name="connsiteY2" fmla="*/ 634861 h 727216"/>
              <a:gd name="connsiteX3" fmla="*/ 1521123 w 3989733"/>
              <a:gd name="connsiteY3" fmla="*/ 469183 h 727216"/>
              <a:gd name="connsiteX4" fmla="*/ 3989733 w 3989733"/>
              <a:gd name="connsiteY4" fmla="*/ 712428 h 727216"/>
              <a:gd name="connsiteX0" fmla="*/ 0 w 3989733"/>
              <a:gd name="connsiteY0" fmla="*/ 0 h 712428"/>
              <a:gd name="connsiteX1" fmla="*/ 385496 w 3989733"/>
              <a:gd name="connsiteY1" fmla="*/ 502127 h 712428"/>
              <a:gd name="connsiteX2" fmla="*/ 626084 w 3989733"/>
              <a:gd name="connsiteY2" fmla="*/ 634861 h 712428"/>
              <a:gd name="connsiteX3" fmla="*/ 1521123 w 3989733"/>
              <a:gd name="connsiteY3" fmla="*/ 469183 h 712428"/>
              <a:gd name="connsiteX4" fmla="*/ 3989733 w 3989733"/>
              <a:gd name="connsiteY4" fmla="*/ 712428 h 712428"/>
              <a:gd name="connsiteX0" fmla="*/ 0 w 3989733"/>
              <a:gd name="connsiteY0" fmla="*/ 0 h 712428"/>
              <a:gd name="connsiteX1" fmla="*/ 385496 w 3989733"/>
              <a:gd name="connsiteY1" fmla="*/ 502127 h 712428"/>
              <a:gd name="connsiteX2" fmla="*/ 626084 w 3989733"/>
              <a:gd name="connsiteY2" fmla="*/ 634861 h 712428"/>
              <a:gd name="connsiteX3" fmla="*/ 1521123 w 3989733"/>
              <a:gd name="connsiteY3" fmla="*/ 469183 h 712428"/>
              <a:gd name="connsiteX4" fmla="*/ 3989733 w 3989733"/>
              <a:gd name="connsiteY4" fmla="*/ 712428 h 712428"/>
              <a:gd name="connsiteX0" fmla="*/ 0 w 3989733"/>
              <a:gd name="connsiteY0" fmla="*/ 0 h 712428"/>
              <a:gd name="connsiteX1" fmla="*/ 385496 w 3989733"/>
              <a:gd name="connsiteY1" fmla="*/ 502127 h 712428"/>
              <a:gd name="connsiteX2" fmla="*/ 626084 w 3989733"/>
              <a:gd name="connsiteY2" fmla="*/ 634861 h 712428"/>
              <a:gd name="connsiteX3" fmla="*/ 1521123 w 3989733"/>
              <a:gd name="connsiteY3" fmla="*/ 469183 h 712428"/>
              <a:gd name="connsiteX4" fmla="*/ 3989733 w 3989733"/>
              <a:gd name="connsiteY4" fmla="*/ 712428 h 712428"/>
              <a:gd name="connsiteX0" fmla="*/ 25169 w 4014902"/>
              <a:gd name="connsiteY0" fmla="*/ 32069 h 744497"/>
              <a:gd name="connsiteX1" fmla="*/ 29483 w 4014902"/>
              <a:gd name="connsiteY1" fmla="*/ 38868 h 744497"/>
              <a:gd name="connsiteX2" fmla="*/ 410665 w 4014902"/>
              <a:gd name="connsiteY2" fmla="*/ 534196 h 744497"/>
              <a:gd name="connsiteX3" fmla="*/ 651253 w 4014902"/>
              <a:gd name="connsiteY3" fmla="*/ 666930 h 744497"/>
              <a:gd name="connsiteX4" fmla="*/ 1546292 w 4014902"/>
              <a:gd name="connsiteY4" fmla="*/ 501252 h 744497"/>
              <a:gd name="connsiteX5" fmla="*/ 4014902 w 4014902"/>
              <a:gd name="connsiteY5" fmla="*/ 744497 h 744497"/>
              <a:gd name="connsiteX0" fmla="*/ 15091 w 4019645"/>
              <a:gd name="connsiteY0" fmla="*/ 45868 h 739898"/>
              <a:gd name="connsiteX1" fmla="*/ 34226 w 4019645"/>
              <a:gd name="connsiteY1" fmla="*/ 34269 h 739898"/>
              <a:gd name="connsiteX2" fmla="*/ 415408 w 4019645"/>
              <a:gd name="connsiteY2" fmla="*/ 529597 h 739898"/>
              <a:gd name="connsiteX3" fmla="*/ 655996 w 4019645"/>
              <a:gd name="connsiteY3" fmla="*/ 662331 h 739898"/>
              <a:gd name="connsiteX4" fmla="*/ 1551035 w 4019645"/>
              <a:gd name="connsiteY4" fmla="*/ 496653 h 739898"/>
              <a:gd name="connsiteX5" fmla="*/ 4019645 w 4019645"/>
              <a:gd name="connsiteY5" fmla="*/ 739898 h 739898"/>
              <a:gd name="connsiteX0" fmla="*/ 0 w 4004554"/>
              <a:gd name="connsiteY0" fmla="*/ 0 h 694030"/>
              <a:gd name="connsiteX1" fmla="*/ 182948 w 4004554"/>
              <a:gd name="connsiteY1" fmla="*/ 210054 h 694030"/>
              <a:gd name="connsiteX2" fmla="*/ 400317 w 4004554"/>
              <a:gd name="connsiteY2" fmla="*/ 483729 h 694030"/>
              <a:gd name="connsiteX3" fmla="*/ 640905 w 4004554"/>
              <a:gd name="connsiteY3" fmla="*/ 616463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182948 w 4004554"/>
              <a:gd name="connsiteY1" fmla="*/ 210054 h 694030"/>
              <a:gd name="connsiteX2" fmla="*/ 400317 w 4004554"/>
              <a:gd name="connsiteY2" fmla="*/ 483729 h 694030"/>
              <a:gd name="connsiteX3" fmla="*/ 640905 w 4004554"/>
              <a:gd name="connsiteY3" fmla="*/ 616463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347639 w 4004554"/>
              <a:gd name="connsiteY1" fmla="*/ 460506 h 694030"/>
              <a:gd name="connsiteX2" fmla="*/ 400317 w 4004554"/>
              <a:gd name="connsiteY2" fmla="*/ 483729 h 694030"/>
              <a:gd name="connsiteX3" fmla="*/ 640905 w 4004554"/>
              <a:gd name="connsiteY3" fmla="*/ 616463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347639 w 4004554"/>
              <a:gd name="connsiteY1" fmla="*/ 460506 h 694030"/>
              <a:gd name="connsiteX2" fmla="*/ 400317 w 4004554"/>
              <a:gd name="connsiteY2" fmla="*/ 483729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347639 w 4004554"/>
              <a:gd name="connsiteY1" fmla="*/ 460506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9687 w 4004554"/>
              <a:gd name="connsiteY1" fmla="*/ 543166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9687 w 4004554"/>
              <a:gd name="connsiteY1" fmla="*/ 543166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9687 w 4004554"/>
              <a:gd name="connsiteY1" fmla="*/ 543166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515315 w 4004554"/>
              <a:gd name="connsiteY2" fmla="*/ 637415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963512 w 4004554"/>
              <a:gd name="connsiteY2" fmla="*/ 568957 h 694030"/>
              <a:gd name="connsiteX3" fmla="*/ 1535944 w 4004554"/>
              <a:gd name="connsiteY3" fmla="*/ 450785 h 694030"/>
              <a:gd name="connsiteX4" fmla="*/ 4004554 w 4004554"/>
              <a:gd name="connsiteY4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893461 w 4004554"/>
              <a:gd name="connsiteY2" fmla="*/ 623564 h 694030"/>
              <a:gd name="connsiteX3" fmla="*/ 963512 w 4004554"/>
              <a:gd name="connsiteY3" fmla="*/ 568957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893461 w 4004554"/>
              <a:gd name="connsiteY2" fmla="*/ 623564 h 694030"/>
              <a:gd name="connsiteX3" fmla="*/ 1155698 w 4004554"/>
              <a:gd name="connsiteY3" fmla="*/ 508102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4004554"/>
              <a:gd name="connsiteY0" fmla="*/ 0 h 694030"/>
              <a:gd name="connsiteX1" fmla="*/ 406368 w 4004554"/>
              <a:gd name="connsiteY1" fmla="*/ 533365 h 694030"/>
              <a:gd name="connsiteX2" fmla="*/ 935421 w 4004554"/>
              <a:gd name="connsiteY2" fmla="*/ 551830 h 694030"/>
              <a:gd name="connsiteX3" fmla="*/ 1155698 w 4004554"/>
              <a:gd name="connsiteY3" fmla="*/ 508102 h 694030"/>
              <a:gd name="connsiteX4" fmla="*/ 1535944 w 4004554"/>
              <a:gd name="connsiteY4" fmla="*/ 450785 h 694030"/>
              <a:gd name="connsiteX5" fmla="*/ 4004554 w 4004554"/>
              <a:gd name="connsiteY5" fmla="*/ 694030 h 694030"/>
              <a:gd name="connsiteX0" fmla="*/ 0 w 1535944"/>
              <a:gd name="connsiteY0" fmla="*/ 0 h 579454"/>
              <a:gd name="connsiteX1" fmla="*/ 406368 w 1535944"/>
              <a:gd name="connsiteY1" fmla="*/ 533365 h 579454"/>
              <a:gd name="connsiteX2" fmla="*/ 935421 w 1535944"/>
              <a:gd name="connsiteY2" fmla="*/ 551830 h 579454"/>
              <a:gd name="connsiteX3" fmla="*/ 1155698 w 1535944"/>
              <a:gd name="connsiteY3" fmla="*/ 508102 h 579454"/>
              <a:gd name="connsiteX4" fmla="*/ 1535944 w 1535944"/>
              <a:gd name="connsiteY4" fmla="*/ 450785 h 579454"/>
              <a:gd name="connsiteX0" fmla="*/ 0 w 1535944"/>
              <a:gd name="connsiteY0" fmla="*/ 0 h 641664"/>
              <a:gd name="connsiteX1" fmla="*/ 406368 w 1535944"/>
              <a:gd name="connsiteY1" fmla="*/ 533365 h 641664"/>
              <a:gd name="connsiteX2" fmla="*/ 709938 w 1535944"/>
              <a:gd name="connsiteY2" fmla="*/ 641451 h 641664"/>
              <a:gd name="connsiteX3" fmla="*/ 1155698 w 1535944"/>
              <a:gd name="connsiteY3" fmla="*/ 508102 h 641664"/>
              <a:gd name="connsiteX4" fmla="*/ 1535944 w 1535944"/>
              <a:gd name="connsiteY4" fmla="*/ 450785 h 641664"/>
              <a:gd name="connsiteX0" fmla="*/ 0 w 1155698"/>
              <a:gd name="connsiteY0" fmla="*/ 0 h 641664"/>
              <a:gd name="connsiteX1" fmla="*/ 406368 w 1155698"/>
              <a:gd name="connsiteY1" fmla="*/ 533365 h 641664"/>
              <a:gd name="connsiteX2" fmla="*/ 709938 w 1155698"/>
              <a:gd name="connsiteY2" fmla="*/ 641451 h 641664"/>
              <a:gd name="connsiteX3" fmla="*/ 1155698 w 1155698"/>
              <a:gd name="connsiteY3" fmla="*/ 508102 h 641664"/>
              <a:gd name="connsiteX0" fmla="*/ 0 w 1155698"/>
              <a:gd name="connsiteY0" fmla="*/ 0 h 586654"/>
              <a:gd name="connsiteX1" fmla="*/ 406368 w 1155698"/>
              <a:gd name="connsiteY1" fmla="*/ 533365 h 586654"/>
              <a:gd name="connsiteX2" fmla="*/ 761531 w 1155698"/>
              <a:gd name="connsiteY2" fmla="*/ 571954 h 586654"/>
              <a:gd name="connsiteX3" fmla="*/ 1155698 w 1155698"/>
              <a:gd name="connsiteY3" fmla="*/ 508102 h 586654"/>
              <a:gd name="connsiteX0" fmla="*/ 0 w 1134783"/>
              <a:gd name="connsiteY0" fmla="*/ 0 h 586654"/>
              <a:gd name="connsiteX1" fmla="*/ 406368 w 1134783"/>
              <a:gd name="connsiteY1" fmla="*/ 533365 h 586654"/>
              <a:gd name="connsiteX2" fmla="*/ 761531 w 1134783"/>
              <a:gd name="connsiteY2" fmla="*/ 571954 h 586654"/>
              <a:gd name="connsiteX3" fmla="*/ 1134783 w 1134783"/>
              <a:gd name="connsiteY3" fmla="*/ 504038 h 586654"/>
              <a:gd name="connsiteX0" fmla="*/ 0 w 1134783"/>
              <a:gd name="connsiteY0" fmla="*/ 0 h 586654"/>
              <a:gd name="connsiteX1" fmla="*/ 406368 w 1134783"/>
              <a:gd name="connsiteY1" fmla="*/ 533365 h 586654"/>
              <a:gd name="connsiteX2" fmla="*/ 761531 w 1134783"/>
              <a:gd name="connsiteY2" fmla="*/ 571954 h 586654"/>
              <a:gd name="connsiteX3" fmla="*/ 1134783 w 1134783"/>
              <a:gd name="connsiteY3" fmla="*/ 504038 h 586654"/>
              <a:gd name="connsiteX0" fmla="*/ 0 w 1134783"/>
              <a:gd name="connsiteY0" fmla="*/ 0 h 600022"/>
              <a:gd name="connsiteX1" fmla="*/ 406368 w 1134783"/>
              <a:gd name="connsiteY1" fmla="*/ 533365 h 600022"/>
              <a:gd name="connsiteX2" fmla="*/ 761531 w 1134783"/>
              <a:gd name="connsiteY2" fmla="*/ 571954 h 600022"/>
              <a:gd name="connsiteX3" fmla="*/ 1134783 w 1134783"/>
              <a:gd name="connsiteY3" fmla="*/ 504038 h 600022"/>
              <a:gd name="connsiteX0" fmla="*/ 0 w 1134783"/>
              <a:gd name="connsiteY0" fmla="*/ 0 h 600022"/>
              <a:gd name="connsiteX1" fmla="*/ 406368 w 1134783"/>
              <a:gd name="connsiteY1" fmla="*/ 533365 h 600022"/>
              <a:gd name="connsiteX2" fmla="*/ 761531 w 1134783"/>
              <a:gd name="connsiteY2" fmla="*/ 571954 h 600022"/>
              <a:gd name="connsiteX3" fmla="*/ 1134783 w 1134783"/>
              <a:gd name="connsiteY3" fmla="*/ 504038 h 600022"/>
              <a:gd name="connsiteX0" fmla="*/ 0 w 1134783"/>
              <a:gd name="connsiteY0" fmla="*/ 0 h 600022"/>
              <a:gd name="connsiteX1" fmla="*/ 406368 w 1134783"/>
              <a:gd name="connsiteY1" fmla="*/ 533365 h 600022"/>
              <a:gd name="connsiteX2" fmla="*/ 761531 w 1134783"/>
              <a:gd name="connsiteY2" fmla="*/ 571954 h 600022"/>
              <a:gd name="connsiteX3" fmla="*/ 777840 w 1134783"/>
              <a:gd name="connsiteY3" fmla="*/ 580787 h 600022"/>
              <a:gd name="connsiteX4" fmla="*/ 1134783 w 1134783"/>
              <a:gd name="connsiteY4" fmla="*/ 504038 h 600022"/>
              <a:gd name="connsiteX0" fmla="*/ 0 w 1134783"/>
              <a:gd name="connsiteY0" fmla="*/ 0 h 600022"/>
              <a:gd name="connsiteX1" fmla="*/ 406368 w 1134783"/>
              <a:gd name="connsiteY1" fmla="*/ 533365 h 600022"/>
              <a:gd name="connsiteX2" fmla="*/ 761531 w 1134783"/>
              <a:gd name="connsiteY2" fmla="*/ 571954 h 600022"/>
              <a:gd name="connsiteX3" fmla="*/ 1134783 w 1134783"/>
              <a:gd name="connsiteY3" fmla="*/ 504038 h 600022"/>
              <a:gd name="connsiteX0" fmla="*/ 0 w 1134783"/>
              <a:gd name="connsiteY0" fmla="*/ 0 h 595309"/>
              <a:gd name="connsiteX1" fmla="*/ 406368 w 1134783"/>
              <a:gd name="connsiteY1" fmla="*/ 533365 h 595309"/>
              <a:gd name="connsiteX2" fmla="*/ 761531 w 1134783"/>
              <a:gd name="connsiteY2" fmla="*/ 571954 h 595309"/>
              <a:gd name="connsiteX3" fmla="*/ 1134783 w 1134783"/>
              <a:gd name="connsiteY3" fmla="*/ 504038 h 595309"/>
              <a:gd name="connsiteX0" fmla="*/ 0 w 1134783"/>
              <a:gd name="connsiteY0" fmla="*/ 0 h 597522"/>
              <a:gd name="connsiteX1" fmla="*/ 406368 w 1134783"/>
              <a:gd name="connsiteY1" fmla="*/ 533365 h 597522"/>
              <a:gd name="connsiteX2" fmla="*/ 767315 w 1134783"/>
              <a:gd name="connsiteY2" fmla="*/ 576238 h 597522"/>
              <a:gd name="connsiteX3" fmla="*/ 1134783 w 1134783"/>
              <a:gd name="connsiteY3" fmla="*/ 504038 h 597522"/>
              <a:gd name="connsiteX0" fmla="*/ 0 w 1134783"/>
              <a:gd name="connsiteY0" fmla="*/ 0 h 584141"/>
              <a:gd name="connsiteX1" fmla="*/ 406368 w 1134783"/>
              <a:gd name="connsiteY1" fmla="*/ 533365 h 584141"/>
              <a:gd name="connsiteX2" fmla="*/ 729295 w 1134783"/>
              <a:gd name="connsiteY2" fmla="*/ 545638 h 584141"/>
              <a:gd name="connsiteX3" fmla="*/ 1134783 w 1134783"/>
              <a:gd name="connsiteY3" fmla="*/ 504038 h 584141"/>
              <a:gd name="connsiteX0" fmla="*/ 0 w 1134783"/>
              <a:gd name="connsiteY0" fmla="*/ 0 h 584141"/>
              <a:gd name="connsiteX1" fmla="*/ 406368 w 1134783"/>
              <a:gd name="connsiteY1" fmla="*/ 533365 h 584141"/>
              <a:gd name="connsiteX2" fmla="*/ 729295 w 1134783"/>
              <a:gd name="connsiteY2" fmla="*/ 545638 h 584141"/>
              <a:gd name="connsiteX3" fmla="*/ 1134783 w 1134783"/>
              <a:gd name="connsiteY3" fmla="*/ 504038 h 584141"/>
              <a:gd name="connsiteX0" fmla="*/ 0 w 1134783"/>
              <a:gd name="connsiteY0" fmla="*/ 0 h 564251"/>
              <a:gd name="connsiteX1" fmla="*/ 406368 w 1134783"/>
              <a:gd name="connsiteY1" fmla="*/ 533365 h 564251"/>
              <a:gd name="connsiteX2" fmla="*/ 729295 w 1134783"/>
              <a:gd name="connsiteY2" fmla="*/ 545638 h 564251"/>
              <a:gd name="connsiteX3" fmla="*/ 1134783 w 1134783"/>
              <a:gd name="connsiteY3" fmla="*/ 504038 h 564251"/>
              <a:gd name="connsiteX0" fmla="*/ 0 w 1134783"/>
              <a:gd name="connsiteY0" fmla="*/ 0 h 559326"/>
              <a:gd name="connsiteX1" fmla="*/ 406368 w 1134783"/>
              <a:gd name="connsiteY1" fmla="*/ 533365 h 559326"/>
              <a:gd name="connsiteX2" fmla="*/ 729295 w 1134783"/>
              <a:gd name="connsiteY2" fmla="*/ 545638 h 559326"/>
              <a:gd name="connsiteX3" fmla="*/ 1134783 w 1134783"/>
              <a:gd name="connsiteY3" fmla="*/ 504038 h 559326"/>
              <a:gd name="connsiteX0" fmla="*/ 0 w 1134783"/>
              <a:gd name="connsiteY0" fmla="*/ 0 h 559326"/>
              <a:gd name="connsiteX1" fmla="*/ 406368 w 1134783"/>
              <a:gd name="connsiteY1" fmla="*/ 533365 h 559326"/>
              <a:gd name="connsiteX2" fmla="*/ 729295 w 1134783"/>
              <a:gd name="connsiteY2" fmla="*/ 545638 h 559326"/>
              <a:gd name="connsiteX3" fmla="*/ 1134783 w 1134783"/>
              <a:gd name="connsiteY3" fmla="*/ 504038 h 559326"/>
              <a:gd name="connsiteX0" fmla="*/ 0 w 1134783"/>
              <a:gd name="connsiteY0" fmla="*/ 0 h 556134"/>
              <a:gd name="connsiteX1" fmla="*/ 424509 w 1134783"/>
              <a:gd name="connsiteY1" fmla="*/ 524769 h 556134"/>
              <a:gd name="connsiteX2" fmla="*/ 729295 w 1134783"/>
              <a:gd name="connsiteY2" fmla="*/ 545638 h 556134"/>
              <a:gd name="connsiteX3" fmla="*/ 1134783 w 1134783"/>
              <a:gd name="connsiteY3" fmla="*/ 504038 h 556134"/>
              <a:gd name="connsiteX0" fmla="*/ 0 w 1134783"/>
              <a:gd name="connsiteY0" fmla="*/ 0 h 556134"/>
              <a:gd name="connsiteX1" fmla="*/ 424509 w 1134783"/>
              <a:gd name="connsiteY1" fmla="*/ 524769 h 556134"/>
              <a:gd name="connsiteX2" fmla="*/ 729295 w 1134783"/>
              <a:gd name="connsiteY2" fmla="*/ 545638 h 556134"/>
              <a:gd name="connsiteX3" fmla="*/ 1134783 w 1134783"/>
              <a:gd name="connsiteY3" fmla="*/ 504038 h 556134"/>
              <a:gd name="connsiteX0" fmla="*/ 0 w 1134783"/>
              <a:gd name="connsiteY0" fmla="*/ 0 h 556333"/>
              <a:gd name="connsiteX1" fmla="*/ 408830 w 1134783"/>
              <a:gd name="connsiteY1" fmla="*/ 525397 h 556333"/>
              <a:gd name="connsiteX2" fmla="*/ 729295 w 1134783"/>
              <a:gd name="connsiteY2" fmla="*/ 545638 h 556333"/>
              <a:gd name="connsiteX3" fmla="*/ 1134783 w 1134783"/>
              <a:gd name="connsiteY3" fmla="*/ 504038 h 556333"/>
              <a:gd name="connsiteX0" fmla="*/ 0 w 1134783"/>
              <a:gd name="connsiteY0" fmla="*/ 0 h 556333"/>
              <a:gd name="connsiteX1" fmla="*/ 408830 w 1134783"/>
              <a:gd name="connsiteY1" fmla="*/ 525397 h 556333"/>
              <a:gd name="connsiteX2" fmla="*/ 729295 w 1134783"/>
              <a:gd name="connsiteY2" fmla="*/ 545638 h 556333"/>
              <a:gd name="connsiteX3" fmla="*/ 1134783 w 1134783"/>
              <a:gd name="connsiteY3" fmla="*/ 504038 h 556333"/>
              <a:gd name="connsiteX0" fmla="*/ 0 w 1134783"/>
              <a:gd name="connsiteY0" fmla="*/ 0 h 560047"/>
              <a:gd name="connsiteX1" fmla="*/ 408830 w 1134783"/>
              <a:gd name="connsiteY1" fmla="*/ 525397 h 560047"/>
              <a:gd name="connsiteX2" fmla="*/ 729295 w 1134783"/>
              <a:gd name="connsiteY2" fmla="*/ 545638 h 560047"/>
              <a:gd name="connsiteX3" fmla="*/ 1134783 w 1134783"/>
              <a:gd name="connsiteY3" fmla="*/ 504038 h 560047"/>
              <a:gd name="connsiteX0" fmla="*/ 0 w 1140552"/>
              <a:gd name="connsiteY0" fmla="*/ 0 h 560047"/>
              <a:gd name="connsiteX1" fmla="*/ 408830 w 1140552"/>
              <a:gd name="connsiteY1" fmla="*/ 525397 h 560047"/>
              <a:gd name="connsiteX2" fmla="*/ 729295 w 1140552"/>
              <a:gd name="connsiteY2" fmla="*/ 545638 h 560047"/>
              <a:gd name="connsiteX3" fmla="*/ 1140552 w 1140552"/>
              <a:gd name="connsiteY3" fmla="*/ 499743 h 560047"/>
              <a:gd name="connsiteX0" fmla="*/ 0 w 1214891"/>
              <a:gd name="connsiteY0" fmla="*/ 0 h 594286"/>
              <a:gd name="connsiteX1" fmla="*/ 483169 w 1214891"/>
              <a:gd name="connsiteY1" fmla="*/ 559636 h 594286"/>
              <a:gd name="connsiteX2" fmla="*/ 803634 w 1214891"/>
              <a:gd name="connsiteY2" fmla="*/ 579877 h 594286"/>
              <a:gd name="connsiteX3" fmla="*/ 1214891 w 1214891"/>
              <a:gd name="connsiteY3" fmla="*/ 533982 h 594286"/>
              <a:gd name="connsiteX0" fmla="*/ 34590 w 1249481"/>
              <a:gd name="connsiteY0" fmla="*/ 42203 h 636489"/>
              <a:gd name="connsiteX1" fmla="*/ 36137 w 1249481"/>
              <a:gd name="connsiteY1" fmla="*/ 41242 h 636489"/>
              <a:gd name="connsiteX2" fmla="*/ 517759 w 1249481"/>
              <a:gd name="connsiteY2" fmla="*/ 601839 h 636489"/>
              <a:gd name="connsiteX3" fmla="*/ 838224 w 1249481"/>
              <a:gd name="connsiteY3" fmla="*/ 622080 h 636489"/>
              <a:gd name="connsiteX4" fmla="*/ 1249481 w 1249481"/>
              <a:gd name="connsiteY4" fmla="*/ 576185 h 636489"/>
              <a:gd name="connsiteX0" fmla="*/ 0 w 1214891"/>
              <a:gd name="connsiteY0" fmla="*/ 4707 h 598993"/>
              <a:gd name="connsiteX1" fmla="*/ 1547 w 1214891"/>
              <a:gd name="connsiteY1" fmla="*/ 3746 h 598993"/>
              <a:gd name="connsiteX2" fmla="*/ 483169 w 1214891"/>
              <a:gd name="connsiteY2" fmla="*/ 564343 h 598993"/>
              <a:gd name="connsiteX3" fmla="*/ 803634 w 1214891"/>
              <a:gd name="connsiteY3" fmla="*/ 584584 h 598993"/>
              <a:gd name="connsiteX4" fmla="*/ 1214891 w 1214891"/>
              <a:gd name="connsiteY4" fmla="*/ 538689 h 598993"/>
              <a:gd name="connsiteX0" fmla="*/ 106742 w 1213344"/>
              <a:gd name="connsiteY0" fmla="*/ 97585 h 595777"/>
              <a:gd name="connsiteX1" fmla="*/ 0 w 1213344"/>
              <a:gd name="connsiteY1" fmla="*/ 530 h 595777"/>
              <a:gd name="connsiteX2" fmla="*/ 481622 w 1213344"/>
              <a:gd name="connsiteY2" fmla="*/ 561127 h 595777"/>
              <a:gd name="connsiteX3" fmla="*/ 802087 w 1213344"/>
              <a:gd name="connsiteY3" fmla="*/ 581368 h 595777"/>
              <a:gd name="connsiteX4" fmla="*/ 1213344 w 1213344"/>
              <a:gd name="connsiteY4" fmla="*/ 535473 h 595777"/>
              <a:gd name="connsiteX0" fmla="*/ 75957 w 1213344"/>
              <a:gd name="connsiteY0" fmla="*/ 0 h 634805"/>
              <a:gd name="connsiteX1" fmla="*/ 0 w 1213344"/>
              <a:gd name="connsiteY1" fmla="*/ 39558 h 634805"/>
              <a:gd name="connsiteX2" fmla="*/ 481622 w 1213344"/>
              <a:gd name="connsiteY2" fmla="*/ 600155 h 634805"/>
              <a:gd name="connsiteX3" fmla="*/ 802087 w 1213344"/>
              <a:gd name="connsiteY3" fmla="*/ 620396 h 634805"/>
              <a:gd name="connsiteX4" fmla="*/ 1213344 w 1213344"/>
              <a:gd name="connsiteY4" fmla="*/ 574501 h 634805"/>
              <a:gd name="connsiteX0" fmla="*/ 0 w 1137387"/>
              <a:gd name="connsiteY0" fmla="*/ 0 h 634805"/>
              <a:gd name="connsiteX1" fmla="*/ 9229 w 1137387"/>
              <a:gd name="connsiteY1" fmla="*/ 138126 h 634805"/>
              <a:gd name="connsiteX2" fmla="*/ 405665 w 1137387"/>
              <a:gd name="connsiteY2" fmla="*/ 600155 h 634805"/>
              <a:gd name="connsiteX3" fmla="*/ 726130 w 1137387"/>
              <a:gd name="connsiteY3" fmla="*/ 620396 h 634805"/>
              <a:gd name="connsiteX4" fmla="*/ 1137387 w 1137387"/>
              <a:gd name="connsiteY4" fmla="*/ 574501 h 634805"/>
              <a:gd name="connsiteX0" fmla="*/ 0 w 1213235"/>
              <a:gd name="connsiteY0" fmla="*/ 1 h 590612"/>
              <a:gd name="connsiteX1" fmla="*/ 85077 w 1213235"/>
              <a:gd name="connsiteY1" fmla="*/ 9393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85077 w 1213235"/>
              <a:gd name="connsiteY1" fmla="*/ 93933 h 590612"/>
              <a:gd name="connsiteX2" fmla="*/ 106541 w 1213235"/>
              <a:gd name="connsiteY2" fmla="*/ 97588 h 590612"/>
              <a:gd name="connsiteX3" fmla="*/ 481513 w 1213235"/>
              <a:gd name="connsiteY3" fmla="*/ 555962 h 590612"/>
              <a:gd name="connsiteX4" fmla="*/ 801978 w 1213235"/>
              <a:gd name="connsiteY4" fmla="*/ 576203 h 590612"/>
              <a:gd name="connsiteX5" fmla="*/ 1213235 w 1213235"/>
              <a:gd name="connsiteY5" fmla="*/ 530308 h 590612"/>
              <a:gd name="connsiteX0" fmla="*/ 0 w 1213235"/>
              <a:gd name="connsiteY0" fmla="*/ 1 h 590612"/>
              <a:gd name="connsiteX1" fmla="*/ 85077 w 1213235"/>
              <a:gd name="connsiteY1" fmla="*/ 9393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08190 w 1213235"/>
              <a:gd name="connsiteY1" fmla="*/ 96361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08190 w 1213235"/>
              <a:gd name="connsiteY1" fmla="*/ 96361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18961 w 1213235"/>
              <a:gd name="connsiteY1" fmla="*/ 11902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18961 w 1213235"/>
              <a:gd name="connsiteY1" fmla="*/ 11902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90612"/>
              <a:gd name="connsiteX1" fmla="*/ 118961 w 1213235"/>
              <a:gd name="connsiteY1" fmla="*/ 119023 h 590612"/>
              <a:gd name="connsiteX2" fmla="*/ 481513 w 1213235"/>
              <a:gd name="connsiteY2" fmla="*/ 555962 h 590612"/>
              <a:gd name="connsiteX3" fmla="*/ 801978 w 1213235"/>
              <a:gd name="connsiteY3" fmla="*/ 576203 h 590612"/>
              <a:gd name="connsiteX4" fmla="*/ 1213235 w 1213235"/>
              <a:gd name="connsiteY4" fmla="*/ 530308 h 590612"/>
              <a:gd name="connsiteX0" fmla="*/ 0 w 1213235"/>
              <a:gd name="connsiteY0" fmla="*/ 1 h 588476"/>
              <a:gd name="connsiteX1" fmla="*/ 118961 w 1213235"/>
              <a:gd name="connsiteY1" fmla="*/ 119023 h 588476"/>
              <a:gd name="connsiteX2" fmla="*/ 481513 w 1213235"/>
              <a:gd name="connsiteY2" fmla="*/ 555962 h 588476"/>
              <a:gd name="connsiteX3" fmla="*/ 801978 w 1213235"/>
              <a:gd name="connsiteY3" fmla="*/ 576203 h 588476"/>
              <a:gd name="connsiteX4" fmla="*/ 1213235 w 1213235"/>
              <a:gd name="connsiteY4" fmla="*/ 530308 h 588476"/>
              <a:gd name="connsiteX0" fmla="*/ 0 w 1213235"/>
              <a:gd name="connsiteY0" fmla="*/ 1 h 583082"/>
              <a:gd name="connsiteX1" fmla="*/ 118961 w 1213235"/>
              <a:gd name="connsiteY1" fmla="*/ 119023 h 583082"/>
              <a:gd name="connsiteX2" fmla="*/ 459190 w 1213235"/>
              <a:gd name="connsiteY2" fmla="*/ 534538 h 583082"/>
              <a:gd name="connsiteX3" fmla="*/ 801978 w 1213235"/>
              <a:gd name="connsiteY3" fmla="*/ 576203 h 583082"/>
              <a:gd name="connsiteX4" fmla="*/ 1213235 w 1213235"/>
              <a:gd name="connsiteY4" fmla="*/ 530308 h 583082"/>
              <a:gd name="connsiteX0" fmla="*/ 0 w 1213235"/>
              <a:gd name="connsiteY0" fmla="*/ 1 h 583082"/>
              <a:gd name="connsiteX1" fmla="*/ 118961 w 1213235"/>
              <a:gd name="connsiteY1" fmla="*/ 119023 h 583082"/>
              <a:gd name="connsiteX2" fmla="*/ 459190 w 1213235"/>
              <a:gd name="connsiteY2" fmla="*/ 534538 h 583082"/>
              <a:gd name="connsiteX3" fmla="*/ 801978 w 1213235"/>
              <a:gd name="connsiteY3" fmla="*/ 576203 h 583082"/>
              <a:gd name="connsiteX4" fmla="*/ 1213235 w 1213235"/>
              <a:gd name="connsiteY4" fmla="*/ 530308 h 583082"/>
              <a:gd name="connsiteX0" fmla="*/ 0 w 1213235"/>
              <a:gd name="connsiteY0" fmla="*/ 1 h 589414"/>
              <a:gd name="connsiteX1" fmla="*/ 118961 w 1213235"/>
              <a:gd name="connsiteY1" fmla="*/ 119023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89414"/>
              <a:gd name="connsiteX1" fmla="*/ 233936 w 1213235"/>
              <a:gd name="connsiteY1" fmla="*/ 261680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89414"/>
              <a:gd name="connsiteX1" fmla="*/ 233936 w 1213235"/>
              <a:gd name="connsiteY1" fmla="*/ 261680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89414"/>
              <a:gd name="connsiteX1" fmla="*/ 233936 w 1213235"/>
              <a:gd name="connsiteY1" fmla="*/ 261680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89414"/>
              <a:gd name="connsiteX1" fmla="*/ 233936 w 1213235"/>
              <a:gd name="connsiteY1" fmla="*/ 261680 h 589414"/>
              <a:gd name="connsiteX2" fmla="*/ 501324 w 1213235"/>
              <a:gd name="connsiteY2" fmla="*/ 558394 h 589414"/>
              <a:gd name="connsiteX3" fmla="*/ 801978 w 1213235"/>
              <a:gd name="connsiteY3" fmla="*/ 576203 h 589414"/>
              <a:gd name="connsiteX4" fmla="*/ 1213235 w 1213235"/>
              <a:gd name="connsiteY4" fmla="*/ 530308 h 589414"/>
              <a:gd name="connsiteX0" fmla="*/ 0 w 1213235"/>
              <a:gd name="connsiteY0" fmla="*/ 1 h 598189"/>
              <a:gd name="connsiteX1" fmla="*/ 233936 w 1213235"/>
              <a:gd name="connsiteY1" fmla="*/ 261680 h 598189"/>
              <a:gd name="connsiteX2" fmla="*/ 542621 w 1213235"/>
              <a:gd name="connsiteY2" fmla="*/ 575510 h 598189"/>
              <a:gd name="connsiteX3" fmla="*/ 801978 w 1213235"/>
              <a:gd name="connsiteY3" fmla="*/ 576203 h 598189"/>
              <a:gd name="connsiteX4" fmla="*/ 1213235 w 1213235"/>
              <a:gd name="connsiteY4" fmla="*/ 530308 h 598189"/>
              <a:gd name="connsiteX0" fmla="*/ 0 w 1213235"/>
              <a:gd name="connsiteY0" fmla="*/ 1 h 601740"/>
              <a:gd name="connsiteX1" fmla="*/ 233936 w 1213235"/>
              <a:gd name="connsiteY1" fmla="*/ 261680 h 601740"/>
              <a:gd name="connsiteX2" fmla="*/ 535203 w 1213235"/>
              <a:gd name="connsiteY2" fmla="*/ 581032 h 601740"/>
              <a:gd name="connsiteX3" fmla="*/ 801978 w 1213235"/>
              <a:gd name="connsiteY3" fmla="*/ 576203 h 601740"/>
              <a:gd name="connsiteX4" fmla="*/ 1213235 w 1213235"/>
              <a:gd name="connsiteY4" fmla="*/ 530308 h 601740"/>
              <a:gd name="connsiteX0" fmla="*/ 0 w 1213235"/>
              <a:gd name="connsiteY0" fmla="*/ 1 h 601740"/>
              <a:gd name="connsiteX1" fmla="*/ 277762 w 1213235"/>
              <a:gd name="connsiteY1" fmla="*/ 308819 h 601740"/>
              <a:gd name="connsiteX2" fmla="*/ 535203 w 1213235"/>
              <a:gd name="connsiteY2" fmla="*/ 581032 h 601740"/>
              <a:gd name="connsiteX3" fmla="*/ 801978 w 1213235"/>
              <a:gd name="connsiteY3" fmla="*/ 576203 h 601740"/>
              <a:gd name="connsiteX4" fmla="*/ 1213235 w 1213235"/>
              <a:gd name="connsiteY4" fmla="*/ 530308 h 601740"/>
              <a:gd name="connsiteX0" fmla="*/ 0 w 1117724"/>
              <a:gd name="connsiteY0" fmla="*/ 1522 h 499495"/>
              <a:gd name="connsiteX1" fmla="*/ 182251 w 1117724"/>
              <a:gd name="connsiteY1" fmla="*/ 206574 h 499495"/>
              <a:gd name="connsiteX2" fmla="*/ 439692 w 1117724"/>
              <a:gd name="connsiteY2" fmla="*/ 478787 h 499495"/>
              <a:gd name="connsiteX3" fmla="*/ 706467 w 1117724"/>
              <a:gd name="connsiteY3" fmla="*/ 473958 h 499495"/>
              <a:gd name="connsiteX4" fmla="*/ 1117724 w 1117724"/>
              <a:gd name="connsiteY4" fmla="*/ 428063 h 499495"/>
              <a:gd name="connsiteX0" fmla="*/ 0 w 1117724"/>
              <a:gd name="connsiteY0" fmla="*/ 1125 h 499098"/>
              <a:gd name="connsiteX1" fmla="*/ 177306 w 1117724"/>
              <a:gd name="connsiteY1" fmla="*/ 209859 h 499098"/>
              <a:gd name="connsiteX2" fmla="*/ 439692 w 1117724"/>
              <a:gd name="connsiteY2" fmla="*/ 478390 h 499098"/>
              <a:gd name="connsiteX3" fmla="*/ 706467 w 1117724"/>
              <a:gd name="connsiteY3" fmla="*/ 473561 h 499098"/>
              <a:gd name="connsiteX4" fmla="*/ 1117724 w 1117724"/>
              <a:gd name="connsiteY4" fmla="*/ 427666 h 49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7724" h="499098">
                <a:moveTo>
                  <a:pt x="0" y="1125"/>
                </a:moveTo>
                <a:cubicBezTo>
                  <a:pt x="258" y="965"/>
                  <a:pt x="-4994" y="-27309"/>
                  <a:pt x="177306" y="209859"/>
                </a:cubicBezTo>
                <a:cubicBezTo>
                  <a:pt x="401450" y="460465"/>
                  <a:pt x="313641" y="416402"/>
                  <a:pt x="439692" y="478390"/>
                </a:cubicBezTo>
                <a:cubicBezTo>
                  <a:pt x="560699" y="517803"/>
                  <a:pt x="592197" y="492161"/>
                  <a:pt x="706467" y="473561"/>
                </a:cubicBezTo>
                <a:cubicBezTo>
                  <a:pt x="827017" y="454581"/>
                  <a:pt x="1039963" y="441815"/>
                  <a:pt x="1117724" y="427666"/>
                </a:cubicBez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467"/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4584C180-3C35-4838-B312-1BFE1327CCD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8402" y="1789501"/>
            <a:ext cx="816613" cy="1821675"/>
          </a:xfrm>
          <a:prstGeom prst="rect">
            <a:avLst/>
          </a:prstGeom>
        </p:spPr>
      </p:pic>
      <p:sp>
        <p:nvSpPr>
          <p:cNvPr id="88" name="Freeform 172">
            <a:extLst>
              <a:ext uri="{FF2B5EF4-FFF2-40B4-BE49-F238E27FC236}">
                <a16:creationId xmlns:a16="http://schemas.microsoft.com/office/drawing/2014/main" id="{8501FB52-F2EB-4D0E-A18F-1EADC9F3837F}"/>
              </a:ext>
            </a:extLst>
          </p:cNvPr>
          <p:cNvSpPr/>
          <p:nvPr/>
        </p:nvSpPr>
        <p:spPr>
          <a:xfrm>
            <a:off x="7899401" y="1552223"/>
            <a:ext cx="1416756" cy="999067"/>
          </a:xfrm>
          <a:custGeom>
            <a:avLst/>
            <a:gdLst>
              <a:gd name="connsiteX0" fmla="*/ 0 w 1062567"/>
              <a:gd name="connsiteY0" fmla="*/ 749300 h 749300"/>
              <a:gd name="connsiteX1" fmla="*/ 556683 w 1062567"/>
              <a:gd name="connsiteY1" fmla="*/ 558800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582083 w 1062567"/>
              <a:gd name="connsiteY1" fmla="*/ 391584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582083 w 1062567"/>
              <a:gd name="connsiteY1" fmla="*/ 391584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645583 w 1062567"/>
              <a:gd name="connsiteY1" fmla="*/ 359834 h 749300"/>
              <a:gd name="connsiteX2" fmla="*/ 1062567 w 1062567"/>
              <a:gd name="connsiteY2" fmla="*/ 0 h 74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2567" h="749300">
                <a:moveTo>
                  <a:pt x="0" y="749300"/>
                </a:moveTo>
                <a:cubicBezTo>
                  <a:pt x="189794" y="716491"/>
                  <a:pt x="468489" y="484717"/>
                  <a:pt x="645583" y="359834"/>
                </a:cubicBezTo>
                <a:cubicBezTo>
                  <a:pt x="822677" y="234951"/>
                  <a:pt x="1059745" y="46566"/>
                  <a:pt x="1062567" y="0"/>
                </a:cubicBezTo>
              </a:path>
            </a:pathLst>
          </a:cu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9" name="Freeform 265">
            <a:extLst>
              <a:ext uri="{FF2B5EF4-FFF2-40B4-BE49-F238E27FC236}">
                <a16:creationId xmlns:a16="http://schemas.microsoft.com/office/drawing/2014/main" id="{A877CF2A-84C4-4970-B674-B85E1D39D2D5}"/>
              </a:ext>
            </a:extLst>
          </p:cNvPr>
          <p:cNvSpPr/>
          <p:nvPr/>
        </p:nvSpPr>
        <p:spPr>
          <a:xfrm>
            <a:off x="9343622" y="857155"/>
            <a:ext cx="945445" cy="649111"/>
          </a:xfrm>
          <a:custGeom>
            <a:avLst/>
            <a:gdLst>
              <a:gd name="connsiteX0" fmla="*/ 0 w 1062567"/>
              <a:gd name="connsiteY0" fmla="*/ 749300 h 749300"/>
              <a:gd name="connsiteX1" fmla="*/ 556683 w 1062567"/>
              <a:gd name="connsiteY1" fmla="*/ 558800 h 749300"/>
              <a:gd name="connsiteX2" fmla="*/ 1062567 w 1062567"/>
              <a:gd name="connsiteY2" fmla="*/ 0 h 749300"/>
              <a:gd name="connsiteX0" fmla="*/ 0 w 1187450"/>
              <a:gd name="connsiteY0" fmla="*/ 855134 h 855134"/>
              <a:gd name="connsiteX1" fmla="*/ 556683 w 1187450"/>
              <a:gd name="connsiteY1" fmla="*/ 6646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483166 w 1187450"/>
              <a:gd name="connsiteY1" fmla="*/ 578452 h 855134"/>
              <a:gd name="connsiteX2" fmla="*/ 556683 w 1187450"/>
              <a:gd name="connsiteY2" fmla="*/ 664634 h 855134"/>
              <a:gd name="connsiteX3" fmla="*/ 1187450 w 1187450"/>
              <a:gd name="connsiteY3" fmla="*/ 0 h 855134"/>
              <a:gd name="connsiteX0" fmla="*/ 0 w 1187450"/>
              <a:gd name="connsiteY0" fmla="*/ 855134 h 855134"/>
              <a:gd name="connsiteX1" fmla="*/ 556683 w 1187450"/>
              <a:gd name="connsiteY1" fmla="*/ 6646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764117"/>
              <a:gd name="connsiteY0" fmla="*/ 512233 h 512233"/>
              <a:gd name="connsiteX1" fmla="*/ 764117 w 764117"/>
              <a:gd name="connsiteY1" fmla="*/ 0 h 512233"/>
              <a:gd name="connsiteX0" fmla="*/ 0 w 709084"/>
              <a:gd name="connsiteY0" fmla="*/ 486833 h 486833"/>
              <a:gd name="connsiteX1" fmla="*/ 709084 w 709084"/>
              <a:gd name="connsiteY1" fmla="*/ 0 h 486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09084" h="486833">
                <a:moveTo>
                  <a:pt x="0" y="486833"/>
                </a:moveTo>
                <a:cubicBezTo>
                  <a:pt x="115976" y="447145"/>
                  <a:pt x="528109" y="134055"/>
                  <a:pt x="709084" y="0"/>
                </a:cubicBezTo>
              </a:path>
            </a:pathLst>
          </a:cu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A1C17BB-34A0-46B1-A063-61F82304AB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35629" y="4193742"/>
            <a:ext cx="549288" cy="1705423"/>
          </a:xfrm>
          <a:prstGeom prst="rect">
            <a:avLst/>
          </a:prstGeom>
        </p:spPr>
      </p:pic>
      <p:sp>
        <p:nvSpPr>
          <p:cNvPr id="91" name="Freeform 211">
            <a:extLst>
              <a:ext uri="{FF2B5EF4-FFF2-40B4-BE49-F238E27FC236}">
                <a16:creationId xmlns:a16="http://schemas.microsoft.com/office/drawing/2014/main" id="{3025BB3E-F3FC-48FC-AD6C-2367600DE0BD}"/>
              </a:ext>
            </a:extLst>
          </p:cNvPr>
          <p:cNvSpPr/>
          <p:nvPr/>
        </p:nvSpPr>
        <p:spPr>
          <a:xfrm rot="20016222" flipH="1">
            <a:off x="4788295" y="3288877"/>
            <a:ext cx="2189356" cy="1312659"/>
          </a:xfrm>
          <a:custGeom>
            <a:avLst/>
            <a:gdLst>
              <a:gd name="connsiteX0" fmla="*/ 0 w 1531327"/>
              <a:gd name="connsiteY0" fmla="*/ 7327 h 54323"/>
              <a:gd name="connsiteX1" fmla="*/ 256442 w 1531327"/>
              <a:gd name="connsiteY1" fmla="*/ 43962 h 54323"/>
              <a:gd name="connsiteX2" fmla="*/ 1121019 w 1531327"/>
              <a:gd name="connsiteY2" fmla="*/ 51288 h 54323"/>
              <a:gd name="connsiteX3" fmla="*/ 1531327 w 1531327"/>
              <a:gd name="connsiteY3" fmla="*/ 0 h 54323"/>
              <a:gd name="connsiteX0" fmla="*/ 0 w 1531327"/>
              <a:gd name="connsiteY0" fmla="*/ 7327 h 48756"/>
              <a:gd name="connsiteX1" fmla="*/ 256442 w 1531327"/>
              <a:gd name="connsiteY1" fmla="*/ 43962 h 48756"/>
              <a:gd name="connsiteX2" fmla="*/ 1046116 w 1531327"/>
              <a:gd name="connsiteY2" fmla="*/ 43528 h 48756"/>
              <a:gd name="connsiteX3" fmla="*/ 1531327 w 1531327"/>
              <a:gd name="connsiteY3" fmla="*/ 0 h 48756"/>
              <a:gd name="connsiteX0" fmla="*/ 0 w 1531327"/>
              <a:gd name="connsiteY0" fmla="*/ 7327 h 47554"/>
              <a:gd name="connsiteX1" fmla="*/ 256442 w 1531327"/>
              <a:gd name="connsiteY1" fmla="*/ 43962 h 47554"/>
              <a:gd name="connsiteX2" fmla="*/ 1046116 w 1531327"/>
              <a:gd name="connsiteY2" fmla="*/ 43528 h 47554"/>
              <a:gd name="connsiteX3" fmla="*/ 1531327 w 1531327"/>
              <a:gd name="connsiteY3" fmla="*/ 0 h 47554"/>
              <a:gd name="connsiteX0" fmla="*/ 0 w 1531327"/>
              <a:gd name="connsiteY0" fmla="*/ 7327 h 49492"/>
              <a:gd name="connsiteX1" fmla="*/ 256442 w 1531327"/>
              <a:gd name="connsiteY1" fmla="*/ 43962 h 49492"/>
              <a:gd name="connsiteX2" fmla="*/ 1082678 w 1531327"/>
              <a:gd name="connsiteY2" fmla="*/ 46947 h 49492"/>
              <a:gd name="connsiteX3" fmla="*/ 1531327 w 1531327"/>
              <a:gd name="connsiteY3" fmla="*/ 0 h 49492"/>
              <a:gd name="connsiteX0" fmla="*/ 0 w 1543699"/>
              <a:gd name="connsiteY0" fmla="*/ 0 h 42165"/>
              <a:gd name="connsiteX1" fmla="*/ 256442 w 1543699"/>
              <a:gd name="connsiteY1" fmla="*/ 36635 h 42165"/>
              <a:gd name="connsiteX2" fmla="*/ 1082678 w 1543699"/>
              <a:gd name="connsiteY2" fmla="*/ 39620 h 42165"/>
              <a:gd name="connsiteX3" fmla="*/ 1543699 w 1543699"/>
              <a:gd name="connsiteY3" fmla="*/ 15708 h 42165"/>
              <a:gd name="connsiteX0" fmla="*/ 0 w 1560194"/>
              <a:gd name="connsiteY0" fmla="*/ 0 h 44803"/>
              <a:gd name="connsiteX1" fmla="*/ 256442 w 1560194"/>
              <a:gd name="connsiteY1" fmla="*/ 36635 h 44803"/>
              <a:gd name="connsiteX2" fmla="*/ 1082678 w 1560194"/>
              <a:gd name="connsiteY2" fmla="*/ 39620 h 44803"/>
              <a:gd name="connsiteX3" fmla="*/ 1560194 w 1560194"/>
              <a:gd name="connsiteY3" fmla="*/ 34555 h 44803"/>
              <a:gd name="connsiteX0" fmla="*/ 0 w 1531328"/>
              <a:gd name="connsiteY0" fmla="*/ 0 h 42165"/>
              <a:gd name="connsiteX1" fmla="*/ 256442 w 1531328"/>
              <a:gd name="connsiteY1" fmla="*/ 36635 h 42165"/>
              <a:gd name="connsiteX2" fmla="*/ 1082678 w 1531328"/>
              <a:gd name="connsiteY2" fmla="*/ 39620 h 42165"/>
              <a:gd name="connsiteX3" fmla="*/ 1531328 w 1531328"/>
              <a:gd name="connsiteY3" fmla="*/ 15709 h 42165"/>
              <a:gd name="connsiteX0" fmla="*/ 0 w 1592258"/>
              <a:gd name="connsiteY0" fmla="*/ 51189 h 93354"/>
              <a:gd name="connsiteX1" fmla="*/ 256442 w 1592258"/>
              <a:gd name="connsiteY1" fmla="*/ 87824 h 93354"/>
              <a:gd name="connsiteX2" fmla="*/ 1082678 w 1592258"/>
              <a:gd name="connsiteY2" fmla="*/ 90809 h 93354"/>
              <a:gd name="connsiteX3" fmla="*/ 1592258 w 1592258"/>
              <a:gd name="connsiteY3" fmla="*/ 0 h 93354"/>
              <a:gd name="connsiteX0" fmla="*/ 0 w 1592258"/>
              <a:gd name="connsiteY0" fmla="*/ 51189 h 93354"/>
              <a:gd name="connsiteX1" fmla="*/ 256442 w 1592258"/>
              <a:gd name="connsiteY1" fmla="*/ 87824 h 93354"/>
              <a:gd name="connsiteX2" fmla="*/ 1082678 w 1592258"/>
              <a:gd name="connsiteY2" fmla="*/ 90809 h 93354"/>
              <a:gd name="connsiteX3" fmla="*/ 1592258 w 1592258"/>
              <a:gd name="connsiteY3" fmla="*/ 0 h 93354"/>
              <a:gd name="connsiteX0" fmla="*/ 0 w 1592258"/>
              <a:gd name="connsiteY0" fmla="*/ 51189 h 91536"/>
              <a:gd name="connsiteX1" fmla="*/ 255852 w 1592258"/>
              <a:gd name="connsiteY1" fmla="*/ 75327 h 91536"/>
              <a:gd name="connsiteX2" fmla="*/ 1082678 w 1592258"/>
              <a:gd name="connsiteY2" fmla="*/ 90809 h 91536"/>
              <a:gd name="connsiteX3" fmla="*/ 1592258 w 1592258"/>
              <a:gd name="connsiteY3" fmla="*/ 0 h 91536"/>
              <a:gd name="connsiteX0" fmla="*/ 0 w 1592258"/>
              <a:gd name="connsiteY0" fmla="*/ 51189 h 75327"/>
              <a:gd name="connsiteX1" fmla="*/ 255852 w 1592258"/>
              <a:gd name="connsiteY1" fmla="*/ 75327 h 75327"/>
              <a:gd name="connsiteX2" fmla="*/ 1104875 w 1592258"/>
              <a:gd name="connsiteY2" fmla="*/ 69172 h 75327"/>
              <a:gd name="connsiteX3" fmla="*/ 1592258 w 1592258"/>
              <a:gd name="connsiteY3" fmla="*/ 0 h 75327"/>
              <a:gd name="connsiteX0" fmla="*/ 0 w 2807059"/>
              <a:gd name="connsiteY0" fmla="*/ 51189 h 551456"/>
              <a:gd name="connsiteX1" fmla="*/ 255852 w 2807059"/>
              <a:gd name="connsiteY1" fmla="*/ 75327 h 551456"/>
              <a:gd name="connsiteX2" fmla="*/ 1104875 w 2807059"/>
              <a:gd name="connsiteY2" fmla="*/ 69172 h 551456"/>
              <a:gd name="connsiteX3" fmla="*/ 2803392 w 2807059"/>
              <a:gd name="connsiteY3" fmla="*/ 551262 h 551456"/>
              <a:gd name="connsiteX4" fmla="*/ 1592258 w 2807059"/>
              <a:gd name="connsiteY4" fmla="*/ 0 h 551456"/>
              <a:gd name="connsiteX0" fmla="*/ 0 w 2807059"/>
              <a:gd name="connsiteY0" fmla="*/ 51189 h 551456"/>
              <a:gd name="connsiteX1" fmla="*/ 202193 w 2807059"/>
              <a:gd name="connsiteY1" fmla="*/ 223708 h 551456"/>
              <a:gd name="connsiteX2" fmla="*/ 1104875 w 2807059"/>
              <a:gd name="connsiteY2" fmla="*/ 69172 h 551456"/>
              <a:gd name="connsiteX3" fmla="*/ 2803392 w 2807059"/>
              <a:gd name="connsiteY3" fmla="*/ 551262 h 551456"/>
              <a:gd name="connsiteX4" fmla="*/ 1592258 w 2807059"/>
              <a:gd name="connsiteY4" fmla="*/ 0 h 551456"/>
              <a:gd name="connsiteX0" fmla="*/ 0 w 2807059"/>
              <a:gd name="connsiteY0" fmla="*/ 51189 h 551660"/>
              <a:gd name="connsiteX1" fmla="*/ 202193 w 2807059"/>
              <a:gd name="connsiteY1" fmla="*/ 223708 h 551660"/>
              <a:gd name="connsiteX2" fmla="*/ 1100635 w 2807059"/>
              <a:gd name="connsiteY2" fmla="*/ 332035 h 551660"/>
              <a:gd name="connsiteX3" fmla="*/ 2803392 w 2807059"/>
              <a:gd name="connsiteY3" fmla="*/ 551262 h 551660"/>
              <a:gd name="connsiteX4" fmla="*/ 1592258 w 2807059"/>
              <a:gd name="connsiteY4" fmla="*/ 0 h 551660"/>
              <a:gd name="connsiteX0" fmla="*/ 0 w 1886149"/>
              <a:gd name="connsiteY0" fmla="*/ 51189 h 415932"/>
              <a:gd name="connsiteX1" fmla="*/ 202193 w 1886149"/>
              <a:gd name="connsiteY1" fmla="*/ 223708 h 415932"/>
              <a:gd name="connsiteX2" fmla="*/ 1100635 w 1886149"/>
              <a:gd name="connsiteY2" fmla="*/ 332035 h 415932"/>
              <a:gd name="connsiteX3" fmla="*/ 1874388 w 1886149"/>
              <a:gd name="connsiteY3" fmla="*/ 415057 h 415932"/>
              <a:gd name="connsiteX4" fmla="*/ 1592258 w 1886149"/>
              <a:gd name="connsiteY4" fmla="*/ 0 h 415932"/>
              <a:gd name="connsiteX0" fmla="*/ 0 w 1886149"/>
              <a:gd name="connsiteY0" fmla="*/ 51189 h 416343"/>
              <a:gd name="connsiteX1" fmla="*/ 202193 w 1886149"/>
              <a:gd name="connsiteY1" fmla="*/ 223708 h 416343"/>
              <a:gd name="connsiteX2" fmla="*/ 1100635 w 1886149"/>
              <a:gd name="connsiteY2" fmla="*/ 332035 h 416343"/>
              <a:gd name="connsiteX3" fmla="*/ 1874388 w 1886149"/>
              <a:gd name="connsiteY3" fmla="*/ 415057 h 416343"/>
              <a:gd name="connsiteX4" fmla="*/ 1592258 w 1886149"/>
              <a:gd name="connsiteY4" fmla="*/ 0 h 416343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74388 w 2818463"/>
              <a:gd name="connsiteY3" fmla="*/ 363868 h 497625"/>
              <a:gd name="connsiteX4" fmla="*/ 2818463 w 2818463"/>
              <a:gd name="connsiteY4" fmla="*/ 497625 h 497625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81559 w 2818463"/>
              <a:gd name="connsiteY3" fmla="*/ 369110 h 497625"/>
              <a:gd name="connsiteX4" fmla="*/ 2818463 w 2818463"/>
              <a:gd name="connsiteY4" fmla="*/ 497625 h 497625"/>
              <a:gd name="connsiteX0" fmla="*/ 0 w 2818463"/>
              <a:gd name="connsiteY0" fmla="*/ 0 h 497625"/>
              <a:gd name="connsiteX1" fmla="*/ 202193 w 2818463"/>
              <a:gd name="connsiteY1" fmla="*/ 172519 h 497625"/>
              <a:gd name="connsiteX2" fmla="*/ 1100635 w 2818463"/>
              <a:gd name="connsiteY2" fmla="*/ 280846 h 497625"/>
              <a:gd name="connsiteX3" fmla="*/ 1881559 w 2818463"/>
              <a:gd name="connsiteY3" fmla="*/ 369110 h 497625"/>
              <a:gd name="connsiteX4" fmla="*/ 2818463 w 2818463"/>
              <a:gd name="connsiteY4" fmla="*/ 497625 h 497625"/>
              <a:gd name="connsiteX0" fmla="*/ 0 w 2886646"/>
              <a:gd name="connsiteY0" fmla="*/ 0 h 507589"/>
              <a:gd name="connsiteX1" fmla="*/ 202193 w 2886646"/>
              <a:gd name="connsiteY1" fmla="*/ 172519 h 507589"/>
              <a:gd name="connsiteX2" fmla="*/ 1100635 w 2886646"/>
              <a:gd name="connsiteY2" fmla="*/ 280846 h 507589"/>
              <a:gd name="connsiteX3" fmla="*/ 1881559 w 2886646"/>
              <a:gd name="connsiteY3" fmla="*/ 369110 h 507589"/>
              <a:gd name="connsiteX4" fmla="*/ 2818463 w 2886646"/>
              <a:gd name="connsiteY4" fmla="*/ 497625 h 507589"/>
              <a:gd name="connsiteX5" fmla="*/ 2814184 w 2886646"/>
              <a:gd name="connsiteY5" fmla="*/ 499134 h 507589"/>
              <a:gd name="connsiteX0" fmla="*/ 0 w 4372230"/>
              <a:gd name="connsiteY0" fmla="*/ 0 h 697923"/>
              <a:gd name="connsiteX1" fmla="*/ 202193 w 4372230"/>
              <a:gd name="connsiteY1" fmla="*/ 172519 h 697923"/>
              <a:gd name="connsiteX2" fmla="*/ 1100635 w 4372230"/>
              <a:gd name="connsiteY2" fmla="*/ 280846 h 697923"/>
              <a:gd name="connsiteX3" fmla="*/ 1881559 w 4372230"/>
              <a:gd name="connsiteY3" fmla="*/ 369110 h 697923"/>
              <a:gd name="connsiteX4" fmla="*/ 2818463 w 4372230"/>
              <a:gd name="connsiteY4" fmla="*/ 497625 h 697923"/>
              <a:gd name="connsiteX5" fmla="*/ 4372230 w 4372230"/>
              <a:gd name="connsiteY5" fmla="*/ 697923 h 697923"/>
              <a:gd name="connsiteX0" fmla="*/ 0 w 4377219"/>
              <a:gd name="connsiteY0" fmla="*/ 0 h 687224"/>
              <a:gd name="connsiteX1" fmla="*/ 202193 w 4377219"/>
              <a:gd name="connsiteY1" fmla="*/ 172519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377219"/>
              <a:gd name="connsiteY0" fmla="*/ 0 h 687224"/>
              <a:gd name="connsiteX1" fmla="*/ 170370 w 4377219"/>
              <a:gd name="connsiteY1" fmla="*/ 150358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377219"/>
              <a:gd name="connsiteY0" fmla="*/ 0 h 687224"/>
              <a:gd name="connsiteX1" fmla="*/ 129684 w 4377219"/>
              <a:gd name="connsiteY1" fmla="*/ 147694 h 687224"/>
              <a:gd name="connsiteX2" fmla="*/ 1100635 w 4377219"/>
              <a:gd name="connsiteY2" fmla="*/ 280846 h 687224"/>
              <a:gd name="connsiteX3" fmla="*/ 1881559 w 4377219"/>
              <a:gd name="connsiteY3" fmla="*/ 369110 h 687224"/>
              <a:gd name="connsiteX4" fmla="*/ 2818463 w 4377219"/>
              <a:gd name="connsiteY4" fmla="*/ 497625 h 687224"/>
              <a:gd name="connsiteX5" fmla="*/ 4377219 w 4377219"/>
              <a:gd name="connsiteY5" fmla="*/ 687224 h 687224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9557 w 4417092"/>
              <a:gd name="connsiteY1" fmla="*/ 162837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1432 w 4417092"/>
              <a:gd name="connsiteY3" fmla="*/ 384253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7184 w 4417092"/>
              <a:gd name="connsiteY3" fmla="*/ 388458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319 w 4417092"/>
              <a:gd name="connsiteY3" fmla="*/ 395330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29705 w 4417092"/>
              <a:gd name="connsiteY3" fmla="*/ 389416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160019 w 4417092"/>
              <a:gd name="connsiteY1" fmla="*/ 169870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140508 w 4417092"/>
              <a:gd name="connsiteY2" fmla="*/ 295989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280788 w 4417092"/>
              <a:gd name="connsiteY2" fmla="*/ 485918 h 702367"/>
              <a:gd name="connsiteX3" fmla="*/ 1930032 w 4417092"/>
              <a:gd name="connsiteY3" fmla="*/ 397621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02367"/>
              <a:gd name="connsiteX1" fmla="*/ 414881 w 4417092"/>
              <a:gd name="connsiteY1" fmla="*/ 388537 h 702367"/>
              <a:gd name="connsiteX2" fmla="*/ 1280788 w 4417092"/>
              <a:gd name="connsiteY2" fmla="*/ 485918 h 702367"/>
              <a:gd name="connsiteX3" fmla="*/ 2173078 w 4417092"/>
              <a:gd name="connsiteY3" fmla="*/ 604414 h 702367"/>
              <a:gd name="connsiteX4" fmla="*/ 2858336 w 4417092"/>
              <a:gd name="connsiteY4" fmla="*/ 512768 h 702367"/>
              <a:gd name="connsiteX5" fmla="*/ 4417092 w 4417092"/>
              <a:gd name="connsiteY5" fmla="*/ 702367 h 702367"/>
              <a:gd name="connsiteX0" fmla="*/ 0 w 4417092"/>
              <a:gd name="connsiteY0" fmla="*/ 0 h 728765"/>
              <a:gd name="connsiteX1" fmla="*/ 414881 w 4417092"/>
              <a:gd name="connsiteY1" fmla="*/ 388537 h 728765"/>
              <a:gd name="connsiteX2" fmla="*/ 1280788 w 4417092"/>
              <a:gd name="connsiteY2" fmla="*/ 485918 h 728765"/>
              <a:gd name="connsiteX3" fmla="*/ 2173078 w 4417092"/>
              <a:gd name="connsiteY3" fmla="*/ 604414 h 728765"/>
              <a:gd name="connsiteX4" fmla="*/ 2992601 w 4417092"/>
              <a:gd name="connsiteY4" fmla="*/ 722573 h 728765"/>
              <a:gd name="connsiteX5" fmla="*/ 4417092 w 4417092"/>
              <a:gd name="connsiteY5" fmla="*/ 702367 h 728765"/>
              <a:gd name="connsiteX0" fmla="*/ 0 w 4341813"/>
              <a:gd name="connsiteY0" fmla="*/ 0 h 891696"/>
              <a:gd name="connsiteX1" fmla="*/ 414881 w 4341813"/>
              <a:gd name="connsiteY1" fmla="*/ 388537 h 891696"/>
              <a:gd name="connsiteX2" fmla="*/ 1280788 w 4341813"/>
              <a:gd name="connsiteY2" fmla="*/ 485918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609958 w 4341813"/>
              <a:gd name="connsiteY1" fmla="*/ 558646 h 891696"/>
              <a:gd name="connsiteX2" fmla="*/ 1280788 w 4341813"/>
              <a:gd name="connsiteY2" fmla="*/ 485918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609958 w 4341813"/>
              <a:gd name="connsiteY1" fmla="*/ 558646 h 891696"/>
              <a:gd name="connsiteX2" fmla="*/ 1423287 w 4341813"/>
              <a:gd name="connsiteY2" fmla="*/ 617594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173078 w 4341813"/>
              <a:gd name="connsiteY3" fmla="*/ 604414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263162 w 4341813"/>
              <a:gd name="connsiteY3" fmla="*/ 701238 h 891696"/>
              <a:gd name="connsiteX4" fmla="*/ 2992601 w 4341813"/>
              <a:gd name="connsiteY4" fmla="*/ 722573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263162 w 4341813"/>
              <a:gd name="connsiteY3" fmla="*/ 701238 h 891696"/>
              <a:gd name="connsiteX4" fmla="*/ 3048298 w 4341813"/>
              <a:gd name="connsiteY4" fmla="*/ 76594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3048298 w 4341813"/>
              <a:gd name="connsiteY4" fmla="*/ 76594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4341813"/>
              <a:gd name="connsiteY0" fmla="*/ 0 h 891696"/>
              <a:gd name="connsiteX1" fmla="*/ 587074 w 4341813"/>
              <a:gd name="connsiteY1" fmla="*/ 513598 h 891696"/>
              <a:gd name="connsiteX2" fmla="*/ 1423287 w 4341813"/>
              <a:gd name="connsiteY2" fmla="*/ 617594 h 891696"/>
              <a:gd name="connsiteX3" fmla="*/ 2597962 w 4341813"/>
              <a:gd name="connsiteY3" fmla="*/ 727382 h 891696"/>
              <a:gd name="connsiteX4" fmla="*/ 2729387 w 4341813"/>
              <a:gd name="connsiteY4" fmla="*/ 733712 h 891696"/>
              <a:gd name="connsiteX5" fmla="*/ 4341813 w 4341813"/>
              <a:gd name="connsiteY5" fmla="*/ 891696 h 891696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2010888 w 3754739"/>
              <a:gd name="connsiteY2" fmla="*/ 213784 h 378098"/>
              <a:gd name="connsiteX3" fmla="*/ 2142313 w 3754739"/>
              <a:gd name="connsiteY3" fmla="*/ 220114 h 378098"/>
              <a:gd name="connsiteX4" fmla="*/ 3754739 w 3754739"/>
              <a:gd name="connsiteY4" fmla="*/ 378098 h 378098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1286129 w 3754739"/>
              <a:gd name="connsiteY2" fmla="*/ 134853 h 378098"/>
              <a:gd name="connsiteX3" fmla="*/ 2142313 w 3754739"/>
              <a:gd name="connsiteY3" fmla="*/ 220114 h 378098"/>
              <a:gd name="connsiteX4" fmla="*/ 3754739 w 3754739"/>
              <a:gd name="connsiteY4" fmla="*/ 378098 h 378098"/>
              <a:gd name="connsiteX0" fmla="*/ 0 w 3754739"/>
              <a:gd name="connsiteY0" fmla="*/ 0 h 378098"/>
              <a:gd name="connsiteX1" fmla="*/ 836213 w 3754739"/>
              <a:gd name="connsiteY1" fmla="*/ 103996 h 378098"/>
              <a:gd name="connsiteX2" fmla="*/ 1286129 w 3754739"/>
              <a:gd name="connsiteY2" fmla="*/ 134853 h 378098"/>
              <a:gd name="connsiteX3" fmla="*/ 3754739 w 3754739"/>
              <a:gd name="connsiteY3" fmla="*/ 378098 h 378098"/>
              <a:gd name="connsiteX0" fmla="*/ 0 w 6435920"/>
              <a:gd name="connsiteY0" fmla="*/ 0 h 565331"/>
              <a:gd name="connsiteX1" fmla="*/ 836213 w 6435920"/>
              <a:gd name="connsiteY1" fmla="*/ 103996 h 565331"/>
              <a:gd name="connsiteX2" fmla="*/ 1286129 w 6435920"/>
              <a:gd name="connsiteY2" fmla="*/ 134853 h 565331"/>
              <a:gd name="connsiteX3" fmla="*/ 6435921 w 6435920"/>
              <a:gd name="connsiteY3" fmla="*/ 565331 h 565331"/>
              <a:gd name="connsiteX0" fmla="*/ 0 w 6435922"/>
              <a:gd name="connsiteY0" fmla="*/ 0 h 565331"/>
              <a:gd name="connsiteX1" fmla="*/ 836213 w 6435922"/>
              <a:gd name="connsiteY1" fmla="*/ 103996 h 565331"/>
              <a:gd name="connsiteX2" fmla="*/ 1286129 w 6435922"/>
              <a:gd name="connsiteY2" fmla="*/ 134853 h 565331"/>
              <a:gd name="connsiteX3" fmla="*/ 6435921 w 6435922"/>
              <a:gd name="connsiteY3" fmla="*/ 565331 h 565331"/>
              <a:gd name="connsiteX0" fmla="*/ 0 w 6435920"/>
              <a:gd name="connsiteY0" fmla="*/ 0 h 565331"/>
              <a:gd name="connsiteX1" fmla="*/ 836213 w 6435920"/>
              <a:gd name="connsiteY1" fmla="*/ 103996 h 565331"/>
              <a:gd name="connsiteX2" fmla="*/ 3376380 w 6435920"/>
              <a:gd name="connsiteY2" fmla="*/ 326504 h 565331"/>
              <a:gd name="connsiteX3" fmla="*/ 6435921 w 6435920"/>
              <a:gd name="connsiteY3" fmla="*/ 565331 h 565331"/>
              <a:gd name="connsiteX0" fmla="*/ 0 w 6435922"/>
              <a:gd name="connsiteY0" fmla="*/ 0 h 565331"/>
              <a:gd name="connsiteX1" fmla="*/ 649572 w 6435922"/>
              <a:gd name="connsiteY1" fmla="*/ 137929 h 565331"/>
              <a:gd name="connsiteX2" fmla="*/ 3376380 w 6435922"/>
              <a:gd name="connsiteY2" fmla="*/ 326504 h 565331"/>
              <a:gd name="connsiteX3" fmla="*/ 6435921 w 6435922"/>
              <a:gd name="connsiteY3" fmla="*/ 565331 h 565331"/>
              <a:gd name="connsiteX0" fmla="*/ 45059 w 6480979"/>
              <a:gd name="connsiteY0" fmla="*/ 9040 h 574371"/>
              <a:gd name="connsiteX1" fmla="*/ 49011 w 6480979"/>
              <a:gd name="connsiteY1" fmla="*/ 10568 h 574371"/>
              <a:gd name="connsiteX2" fmla="*/ 694631 w 6480979"/>
              <a:gd name="connsiteY2" fmla="*/ 146969 h 574371"/>
              <a:gd name="connsiteX3" fmla="*/ 3421439 w 6480979"/>
              <a:gd name="connsiteY3" fmla="*/ 335544 h 574371"/>
              <a:gd name="connsiteX4" fmla="*/ 6480980 w 6480979"/>
              <a:gd name="connsiteY4" fmla="*/ 574371 h 574371"/>
              <a:gd name="connsiteX0" fmla="*/ 0 w 6435922"/>
              <a:gd name="connsiteY0" fmla="*/ 0 h 565331"/>
              <a:gd name="connsiteX1" fmla="*/ 481579 w 6435922"/>
              <a:gd name="connsiteY1" fmla="*/ 51382 h 565331"/>
              <a:gd name="connsiteX2" fmla="*/ 649572 w 6435922"/>
              <a:gd name="connsiteY2" fmla="*/ 137929 h 565331"/>
              <a:gd name="connsiteX3" fmla="*/ 3376380 w 6435922"/>
              <a:gd name="connsiteY3" fmla="*/ 326504 h 565331"/>
              <a:gd name="connsiteX4" fmla="*/ 6435921 w 6435922"/>
              <a:gd name="connsiteY4" fmla="*/ 565331 h 565331"/>
              <a:gd name="connsiteX0" fmla="*/ 501119 w 6057963"/>
              <a:gd name="connsiteY0" fmla="*/ 0 h 753723"/>
              <a:gd name="connsiteX1" fmla="*/ 103622 w 6057963"/>
              <a:gd name="connsiteY1" fmla="*/ 239774 h 753723"/>
              <a:gd name="connsiteX2" fmla="*/ 271615 w 6057963"/>
              <a:gd name="connsiteY2" fmla="*/ 326321 h 753723"/>
              <a:gd name="connsiteX3" fmla="*/ 2998423 w 6057963"/>
              <a:gd name="connsiteY3" fmla="*/ 514896 h 753723"/>
              <a:gd name="connsiteX4" fmla="*/ 6057964 w 6057963"/>
              <a:gd name="connsiteY4" fmla="*/ 753723 h 753723"/>
              <a:gd name="connsiteX0" fmla="*/ 832030 w 6388875"/>
              <a:gd name="connsiteY0" fmla="*/ 0 h 753723"/>
              <a:gd name="connsiteX1" fmla="*/ 8750 w 6388875"/>
              <a:gd name="connsiteY1" fmla="*/ 213014 h 753723"/>
              <a:gd name="connsiteX2" fmla="*/ 602526 w 6388875"/>
              <a:gd name="connsiteY2" fmla="*/ 326321 h 753723"/>
              <a:gd name="connsiteX3" fmla="*/ 3329334 w 6388875"/>
              <a:gd name="connsiteY3" fmla="*/ 514896 h 753723"/>
              <a:gd name="connsiteX4" fmla="*/ 6388875 w 6388875"/>
              <a:gd name="connsiteY4" fmla="*/ 753723 h 753723"/>
              <a:gd name="connsiteX0" fmla="*/ 832030 w 6388875"/>
              <a:gd name="connsiteY0" fmla="*/ 0 h 753723"/>
              <a:gd name="connsiteX1" fmla="*/ 8750 w 6388875"/>
              <a:gd name="connsiteY1" fmla="*/ 213014 h 753723"/>
              <a:gd name="connsiteX2" fmla="*/ 602526 w 6388875"/>
              <a:gd name="connsiteY2" fmla="*/ 326321 h 753723"/>
              <a:gd name="connsiteX3" fmla="*/ 3329334 w 6388875"/>
              <a:gd name="connsiteY3" fmla="*/ 514896 h 753723"/>
              <a:gd name="connsiteX4" fmla="*/ 6388875 w 6388875"/>
              <a:gd name="connsiteY4" fmla="*/ 753723 h 753723"/>
              <a:gd name="connsiteX0" fmla="*/ 832030 w 6388875"/>
              <a:gd name="connsiteY0" fmla="*/ 0 h 753723"/>
              <a:gd name="connsiteX1" fmla="*/ 8750 w 6388875"/>
              <a:gd name="connsiteY1" fmla="*/ 213014 h 753723"/>
              <a:gd name="connsiteX2" fmla="*/ 602526 w 6388875"/>
              <a:gd name="connsiteY2" fmla="*/ 326321 h 753723"/>
              <a:gd name="connsiteX3" fmla="*/ 3329334 w 6388875"/>
              <a:gd name="connsiteY3" fmla="*/ 514896 h 753723"/>
              <a:gd name="connsiteX4" fmla="*/ 6388875 w 6388875"/>
              <a:gd name="connsiteY4" fmla="*/ 753723 h 753723"/>
              <a:gd name="connsiteX0" fmla="*/ 823280 w 6380125"/>
              <a:gd name="connsiteY0" fmla="*/ 0 h 753723"/>
              <a:gd name="connsiteX1" fmla="*/ 0 w 6380125"/>
              <a:gd name="connsiteY1" fmla="*/ 213014 h 753723"/>
              <a:gd name="connsiteX2" fmla="*/ 593776 w 6380125"/>
              <a:gd name="connsiteY2" fmla="*/ 326321 h 753723"/>
              <a:gd name="connsiteX3" fmla="*/ 3320584 w 6380125"/>
              <a:gd name="connsiteY3" fmla="*/ 514896 h 753723"/>
              <a:gd name="connsiteX4" fmla="*/ 6380125 w 6380125"/>
              <a:gd name="connsiteY4" fmla="*/ 753723 h 753723"/>
              <a:gd name="connsiteX0" fmla="*/ 802736 w 6359581"/>
              <a:gd name="connsiteY0" fmla="*/ 0 h 753723"/>
              <a:gd name="connsiteX1" fmla="*/ 0 w 6359581"/>
              <a:gd name="connsiteY1" fmla="*/ 216737 h 753723"/>
              <a:gd name="connsiteX2" fmla="*/ 573232 w 6359581"/>
              <a:gd name="connsiteY2" fmla="*/ 326321 h 753723"/>
              <a:gd name="connsiteX3" fmla="*/ 3300040 w 6359581"/>
              <a:gd name="connsiteY3" fmla="*/ 514896 h 753723"/>
              <a:gd name="connsiteX4" fmla="*/ 6359581 w 6359581"/>
              <a:gd name="connsiteY4" fmla="*/ 753723 h 753723"/>
              <a:gd name="connsiteX0" fmla="*/ 802736 w 6359581"/>
              <a:gd name="connsiteY0" fmla="*/ 17434 h 771157"/>
              <a:gd name="connsiteX1" fmla="*/ 807927 w 6359581"/>
              <a:gd name="connsiteY1" fmla="*/ 15672 h 771157"/>
              <a:gd name="connsiteX2" fmla="*/ 0 w 6359581"/>
              <a:gd name="connsiteY2" fmla="*/ 234171 h 771157"/>
              <a:gd name="connsiteX3" fmla="*/ 573232 w 6359581"/>
              <a:gd name="connsiteY3" fmla="*/ 343755 h 771157"/>
              <a:gd name="connsiteX4" fmla="*/ 3300040 w 6359581"/>
              <a:gd name="connsiteY4" fmla="*/ 532330 h 771157"/>
              <a:gd name="connsiteX5" fmla="*/ 6359581 w 6359581"/>
              <a:gd name="connsiteY5" fmla="*/ 771157 h 771157"/>
              <a:gd name="connsiteX0" fmla="*/ 802736 w 6359581"/>
              <a:gd name="connsiteY0" fmla="*/ 2 h 753725"/>
              <a:gd name="connsiteX1" fmla="*/ 472057 w 6359581"/>
              <a:gd name="connsiteY1" fmla="*/ 70320 h 753725"/>
              <a:gd name="connsiteX2" fmla="*/ 0 w 6359581"/>
              <a:gd name="connsiteY2" fmla="*/ 216739 h 753725"/>
              <a:gd name="connsiteX3" fmla="*/ 573232 w 6359581"/>
              <a:gd name="connsiteY3" fmla="*/ 326323 h 753725"/>
              <a:gd name="connsiteX4" fmla="*/ 3300040 w 6359581"/>
              <a:gd name="connsiteY4" fmla="*/ 514898 h 753725"/>
              <a:gd name="connsiteX5" fmla="*/ 6359581 w 6359581"/>
              <a:gd name="connsiteY5" fmla="*/ 753725 h 753725"/>
              <a:gd name="connsiteX0" fmla="*/ 802736 w 6359581"/>
              <a:gd name="connsiteY0" fmla="*/ 1 h 753724"/>
              <a:gd name="connsiteX1" fmla="*/ 323992 w 6359581"/>
              <a:gd name="connsiteY1" fmla="*/ 117900 h 753724"/>
              <a:gd name="connsiteX2" fmla="*/ 0 w 6359581"/>
              <a:gd name="connsiteY2" fmla="*/ 216738 h 753724"/>
              <a:gd name="connsiteX3" fmla="*/ 573232 w 6359581"/>
              <a:gd name="connsiteY3" fmla="*/ 326322 h 753724"/>
              <a:gd name="connsiteX4" fmla="*/ 3300040 w 6359581"/>
              <a:gd name="connsiteY4" fmla="*/ 514897 h 753724"/>
              <a:gd name="connsiteX5" fmla="*/ 6359581 w 6359581"/>
              <a:gd name="connsiteY5" fmla="*/ 753724 h 753724"/>
              <a:gd name="connsiteX0" fmla="*/ 802736 w 6359581"/>
              <a:gd name="connsiteY0" fmla="*/ 1 h 753724"/>
              <a:gd name="connsiteX1" fmla="*/ 323992 w 6359581"/>
              <a:gd name="connsiteY1" fmla="*/ 117900 h 753724"/>
              <a:gd name="connsiteX2" fmla="*/ 0 w 6359581"/>
              <a:gd name="connsiteY2" fmla="*/ 216738 h 753724"/>
              <a:gd name="connsiteX3" fmla="*/ 573232 w 6359581"/>
              <a:gd name="connsiteY3" fmla="*/ 326322 h 753724"/>
              <a:gd name="connsiteX4" fmla="*/ 3300040 w 6359581"/>
              <a:gd name="connsiteY4" fmla="*/ 514897 h 753724"/>
              <a:gd name="connsiteX5" fmla="*/ 6359581 w 6359581"/>
              <a:gd name="connsiteY5" fmla="*/ 753724 h 753724"/>
              <a:gd name="connsiteX0" fmla="*/ 802736 w 6359581"/>
              <a:gd name="connsiteY0" fmla="*/ 1 h 753724"/>
              <a:gd name="connsiteX1" fmla="*/ 421115 w 6359581"/>
              <a:gd name="connsiteY1" fmla="*/ 83023 h 753724"/>
              <a:gd name="connsiteX2" fmla="*/ 0 w 6359581"/>
              <a:gd name="connsiteY2" fmla="*/ 216738 h 753724"/>
              <a:gd name="connsiteX3" fmla="*/ 573232 w 6359581"/>
              <a:gd name="connsiteY3" fmla="*/ 326322 h 753724"/>
              <a:gd name="connsiteX4" fmla="*/ 3300040 w 6359581"/>
              <a:gd name="connsiteY4" fmla="*/ 514897 h 753724"/>
              <a:gd name="connsiteX5" fmla="*/ 6359581 w 6359581"/>
              <a:gd name="connsiteY5" fmla="*/ 753724 h 753724"/>
              <a:gd name="connsiteX0" fmla="*/ 802736 w 6359581"/>
              <a:gd name="connsiteY0" fmla="*/ 366 h 754089"/>
              <a:gd name="connsiteX1" fmla="*/ 421115 w 6359581"/>
              <a:gd name="connsiteY1" fmla="*/ 83388 h 754089"/>
              <a:gd name="connsiteX2" fmla="*/ 0 w 6359581"/>
              <a:gd name="connsiteY2" fmla="*/ 217103 h 754089"/>
              <a:gd name="connsiteX3" fmla="*/ 573232 w 6359581"/>
              <a:gd name="connsiteY3" fmla="*/ 326687 h 754089"/>
              <a:gd name="connsiteX4" fmla="*/ 3300040 w 6359581"/>
              <a:gd name="connsiteY4" fmla="*/ 515262 h 754089"/>
              <a:gd name="connsiteX5" fmla="*/ 6359581 w 6359581"/>
              <a:gd name="connsiteY5" fmla="*/ 754089 h 754089"/>
              <a:gd name="connsiteX0" fmla="*/ 802736 w 6359581"/>
              <a:gd name="connsiteY0" fmla="*/ 144 h 753867"/>
              <a:gd name="connsiteX1" fmla="*/ 459812 w 6359581"/>
              <a:gd name="connsiteY1" fmla="*/ 86908 h 753867"/>
              <a:gd name="connsiteX2" fmla="*/ 0 w 6359581"/>
              <a:gd name="connsiteY2" fmla="*/ 216881 h 753867"/>
              <a:gd name="connsiteX3" fmla="*/ 573232 w 6359581"/>
              <a:gd name="connsiteY3" fmla="*/ 326465 h 753867"/>
              <a:gd name="connsiteX4" fmla="*/ 3300040 w 6359581"/>
              <a:gd name="connsiteY4" fmla="*/ 515040 h 753867"/>
              <a:gd name="connsiteX5" fmla="*/ 6359581 w 6359581"/>
              <a:gd name="connsiteY5" fmla="*/ 753867 h 753867"/>
              <a:gd name="connsiteX0" fmla="*/ 767651 w 6324496"/>
              <a:gd name="connsiteY0" fmla="*/ 144 h 753867"/>
              <a:gd name="connsiteX1" fmla="*/ 424727 w 6324496"/>
              <a:gd name="connsiteY1" fmla="*/ 86908 h 753867"/>
              <a:gd name="connsiteX2" fmla="*/ 0 w 6324496"/>
              <a:gd name="connsiteY2" fmla="*/ 218151 h 753867"/>
              <a:gd name="connsiteX3" fmla="*/ 538147 w 6324496"/>
              <a:gd name="connsiteY3" fmla="*/ 326465 h 753867"/>
              <a:gd name="connsiteX4" fmla="*/ 3264955 w 6324496"/>
              <a:gd name="connsiteY4" fmla="*/ 515040 h 753867"/>
              <a:gd name="connsiteX5" fmla="*/ 6324496 w 6324496"/>
              <a:gd name="connsiteY5" fmla="*/ 753867 h 753867"/>
              <a:gd name="connsiteX0" fmla="*/ 767721 w 6324566"/>
              <a:gd name="connsiteY0" fmla="*/ 144 h 753867"/>
              <a:gd name="connsiteX1" fmla="*/ 424797 w 6324566"/>
              <a:gd name="connsiteY1" fmla="*/ 86908 h 753867"/>
              <a:gd name="connsiteX2" fmla="*/ 70 w 6324566"/>
              <a:gd name="connsiteY2" fmla="*/ 218151 h 753867"/>
              <a:gd name="connsiteX3" fmla="*/ 538217 w 6324566"/>
              <a:gd name="connsiteY3" fmla="*/ 326465 h 753867"/>
              <a:gd name="connsiteX4" fmla="*/ 3265025 w 6324566"/>
              <a:gd name="connsiteY4" fmla="*/ 515040 h 753867"/>
              <a:gd name="connsiteX5" fmla="*/ 6324566 w 6324566"/>
              <a:gd name="connsiteY5" fmla="*/ 753867 h 753867"/>
              <a:gd name="connsiteX0" fmla="*/ 767721 w 6324566"/>
              <a:gd name="connsiteY0" fmla="*/ 144 h 753867"/>
              <a:gd name="connsiteX1" fmla="*/ 424797 w 6324566"/>
              <a:gd name="connsiteY1" fmla="*/ 86908 h 753867"/>
              <a:gd name="connsiteX2" fmla="*/ 70 w 6324566"/>
              <a:gd name="connsiteY2" fmla="*/ 218151 h 753867"/>
              <a:gd name="connsiteX3" fmla="*/ 538217 w 6324566"/>
              <a:gd name="connsiteY3" fmla="*/ 326465 h 753867"/>
              <a:gd name="connsiteX4" fmla="*/ 3265025 w 6324566"/>
              <a:gd name="connsiteY4" fmla="*/ 515040 h 753867"/>
              <a:gd name="connsiteX5" fmla="*/ 6324566 w 6324566"/>
              <a:gd name="connsiteY5" fmla="*/ 753867 h 753867"/>
              <a:gd name="connsiteX0" fmla="*/ 767721 w 6324566"/>
              <a:gd name="connsiteY0" fmla="*/ 511 h 754234"/>
              <a:gd name="connsiteX1" fmla="*/ 413952 w 6324566"/>
              <a:gd name="connsiteY1" fmla="*/ 81915 h 754234"/>
              <a:gd name="connsiteX2" fmla="*/ 70 w 6324566"/>
              <a:gd name="connsiteY2" fmla="*/ 218518 h 754234"/>
              <a:gd name="connsiteX3" fmla="*/ 538217 w 6324566"/>
              <a:gd name="connsiteY3" fmla="*/ 326832 h 754234"/>
              <a:gd name="connsiteX4" fmla="*/ 3265025 w 6324566"/>
              <a:gd name="connsiteY4" fmla="*/ 515407 h 754234"/>
              <a:gd name="connsiteX5" fmla="*/ 6324566 w 6324566"/>
              <a:gd name="connsiteY5" fmla="*/ 754234 h 754234"/>
              <a:gd name="connsiteX0" fmla="*/ 767721 w 6324566"/>
              <a:gd name="connsiteY0" fmla="*/ 511 h 754234"/>
              <a:gd name="connsiteX1" fmla="*/ 413952 w 6324566"/>
              <a:gd name="connsiteY1" fmla="*/ 81915 h 754234"/>
              <a:gd name="connsiteX2" fmla="*/ 70 w 6324566"/>
              <a:gd name="connsiteY2" fmla="*/ 218518 h 754234"/>
              <a:gd name="connsiteX3" fmla="*/ 538217 w 6324566"/>
              <a:gd name="connsiteY3" fmla="*/ 326832 h 754234"/>
              <a:gd name="connsiteX4" fmla="*/ 3265025 w 6324566"/>
              <a:gd name="connsiteY4" fmla="*/ 515407 h 754234"/>
              <a:gd name="connsiteX5" fmla="*/ 6324566 w 6324566"/>
              <a:gd name="connsiteY5" fmla="*/ 754234 h 754234"/>
              <a:gd name="connsiteX0" fmla="*/ 767721 w 6324566"/>
              <a:gd name="connsiteY0" fmla="*/ 511 h 754234"/>
              <a:gd name="connsiteX1" fmla="*/ 413952 w 6324566"/>
              <a:gd name="connsiteY1" fmla="*/ 81915 h 754234"/>
              <a:gd name="connsiteX2" fmla="*/ 70 w 6324566"/>
              <a:gd name="connsiteY2" fmla="*/ 218518 h 754234"/>
              <a:gd name="connsiteX3" fmla="*/ 538217 w 6324566"/>
              <a:gd name="connsiteY3" fmla="*/ 326832 h 754234"/>
              <a:gd name="connsiteX4" fmla="*/ 3265025 w 6324566"/>
              <a:gd name="connsiteY4" fmla="*/ 515407 h 754234"/>
              <a:gd name="connsiteX5" fmla="*/ 6324566 w 6324566"/>
              <a:gd name="connsiteY5" fmla="*/ 754234 h 754234"/>
              <a:gd name="connsiteX0" fmla="*/ 770043 w 6326888"/>
              <a:gd name="connsiteY0" fmla="*/ 511 h 754234"/>
              <a:gd name="connsiteX1" fmla="*/ 416274 w 6326888"/>
              <a:gd name="connsiteY1" fmla="*/ 81915 h 754234"/>
              <a:gd name="connsiteX2" fmla="*/ 39 w 6326888"/>
              <a:gd name="connsiteY2" fmla="*/ 210698 h 754234"/>
              <a:gd name="connsiteX3" fmla="*/ 540539 w 6326888"/>
              <a:gd name="connsiteY3" fmla="*/ 326832 h 754234"/>
              <a:gd name="connsiteX4" fmla="*/ 3267347 w 6326888"/>
              <a:gd name="connsiteY4" fmla="*/ 515407 h 754234"/>
              <a:gd name="connsiteX5" fmla="*/ 6326888 w 6326888"/>
              <a:gd name="connsiteY5" fmla="*/ 754234 h 754234"/>
              <a:gd name="connsiteX0" fmla="*/ 770043 w 6326888"/>
              <a:gd name="connsiteY0" fmla="*/ 511 h 754234"/>
              <a:gd name="connsiteX1" fmla="*/ 416274 w 6326888"/>
              <a:gd name="connsiteY1" fmla="*/ 81915 h 754234"/>
              <a:gd name="connsiteX2" fmla="*/ 39 w 6326888"/>
              <a:gd name="connsiteY2" fmla="*/ 210698 h 754234"/>
              <a:gd name="connsiteX3" fmla="*/ 540539 w 6326888"/>
              <a:gd name="connsiteY3" fmla="*/ 326832 h 754234"/>
              <a:gd name="connsiteX4" fmla="*/ 3267347 w 6326888"/>
              <a:gd name="connsiteY4" fmla="*/ 515407 h 754234"/>
              <a:gd name="connsiteX5" fmla="*/ 6326888 w 6326888"/>
              <a:gd name="connsiteY5" fmla="*/ 754234 h 754234"/>
              <a:gd name="connsiteX0" fmla="*/ 761751 w 6318596"/>
              <a:gd name="connsiteY0" fmla="*/ 511 h 754234"/>
              <a:gd name="connsiteX1" fmla="*/ 407982 w 6318596"/>
              <a:gd name="connsiteY1" fmla="*/ 81915 h 754234"/>
              <a:gd name="connsiteX2" fmla="*/ 188 w 6318596"/>
              <a:gd name="connsiteY2" fmla="*/ 214410 h 754234"/>
              <a:gd name="connsiteX3" fmla="*/ 532247 w 6318596"/>
              <a:gd name="connsiteY3" fmla="*/ 326832 h 754234"/>
              <a:gd name="connsiteX4" fmla="*/ 3259055 w 6318596"/>
              <a:gd name="connsiteY4" fmla="*/ 515407 h 754234"/>
              <a:gd name="connsiteX5" fmla="*/ 6318596 w 6318596"/>
              <a:gd name="connsiteY5" fmla="*/ 754234 h 754234"/>
              <a:gd name="connsiteX0" fmla="*/ 761751 w 6318596"/>
              <a:gd name="connsiteY0" fmla="*/ 1866 h 755589"/>
              <a:gd name="connsiteX1" fmla="*/ 398374 w 6318596"/>
              <a:gd name="connsiteY1" fmla="*/ 74620 h 755589"/>
              <a:gd name="connsiteX2" fmla="*/ 188 w 6318596"/>
              <a:gd name="connsiteY2" fmla="*/ 215765 h 755589"/>
              <a:gd name="connsiteX3" fmla="*/ 532247 w 6318596"/>
              <a:gd name="connsiteY3" fmla="*/ 328187 h 755589"/>
              <a:gd name="connsiteX4" fmla="*/ 3259055 w 6318596"/>
              <a:gd name="connsiteY4" fmla="*/ 516762 h 755589"/>
              <a:gd name="connsiteX5" fmla="*/ 6318596 w 6318596"/>
              <a:gd name="connsiteY5" fmla="*/ 755589 h 755589"/>
              <a:gd name="connsiteX0" fmla="*/ 791660 w 6348505"/>
              <a:gd name="connsiteY0" fmla="*/ 1866 h 755589"/>
              <a:gd name="connsiteX1" fmla="*/ 428283 w 6348505"/>
              <a:gd name="connsiteY1" fmla="*/ 74620 h 755589"/>
              <a:gd name="connsiteX2" fmla="*/ -1 w 6348505"/>
              <a:gd name="connsiteY2" fmla="*/ 197219 h 755589"/>
              <a:gd name="connsiteX3" fmla="*/ 562156 w 6348505"/>
              <a:gd name="connsiteY3" fmla="*/ 328187 h 755589"/>
              <a:gd name="connsiteX4" fmla="*/ 3288964 w 6348505"/>
              <a:gd name="connsiteY4" fmla="*/ 516762 h 755589"/>
              <a:gd name="connsiteX5" fmla="*/ 6348505 w 6348505"/>
              <a:gd name="connsiteY5" fmla="*/ 755589 h 755589"/>
              <a:gd name="connsiteX0" fmla="*/ 1328435 w 6348507"/>
              <a:gd name="connsiteY0" fmla="*/ 0 h 965498"/>
              <a:gd name="connsiteX1" fmla="*/ 428285 w 6348507"/>
              <a:gd name="connsiteY1" fmla="*/ 284529 h 965498"/>
              <a:gd name="connsiteX2" fmla="*/ 1 w 6348507"/>
              <a:gd name="connsiteY2" fmla="*/ 407128 h 965498"/>
              <a:gd name="connsiteX3" fmla="*/ 562158 w 6348507"/>
              <a:gd name="connsiteY3" fmla="*/ 538096 h 965498"/>
              <a:gd name="connsiteX4" fmla="*/ 3288966 w 6348507"/>
              <a:gd name="connsiteY4" fmla="*/ 726671 h 965498"/>
              <a:gd name="connsiteX5" fmla="*/ 6348507 w 6348507"/>
              <a:gd name="connsiteY5" fmla="*/ 965498 h 965498"/>
              <a:gd name="connsiteX0" fmla="*/ 1328433 w 6348505"/>
              <a:gd name="connsiteY0" fmla="*/ 20406 h 985904"/>
              <a:gd name="connsiteX1" fmla="*/ 1324549 w 6348505"/>
              <a:gd name="connsiteY1" fmla="*/ 21270 h 985904"/>
              <a:gd name="connsiteX2" fmla="*/ 428283 w 6348505"/>
              <a:gd name="connsiteY2" fmla="*/ 304935 h 985904"/>
              <a:gd name="connsiteX3" fmla="*/ -1 w 6348505"/>
              <a:gd name="connsiteY3" fmla="*/ 427534 h 985904"/>
              <a:gd name="connsiteX4" fmla="*/ 562156 w 6348505"/>
              <a:gd name="connsiteY4" fmla="*/ 558502 h 985904"/>
              <a:gd name="connsiteX5" fmla="*/ 3288964 w 6348505"/>
              <a:gd name="connsiteY5" fmla="*/ 747077 h 985904"/>
              <a:gd name="connsiteX6" fmla="*/ 6348505 w 6348505"/>
              <a:gd name="connsiteY6" fmla="*/ 985904 h 985904"/>
              <a:gd name="connsiteX0" fmla="*/ 1328435 w 6348507"/>
              <a:gd name="connsiteY0" fmla="*/ 0 h 965498"/>
              <a:gd name="connsiteX1" fmla="*/ 1087819 w 6348507"/>
              <a:gd name="connsiteY1" fmla="*/ 84976 h 965498"/>
              <a:gd name="connsiteX2" fmla="*/ 428285 w 6348507"/>
              <a:gd name="connsiteY2" fmla="*/ 284529 h 965498"/>
              <a:gd name="connsiteX3" fmla="*/ 1 w 6348507"/>
              <a:gd name="connsiteY3" fmla="*/ 407128 h 965498"/>
              <a:gd name="connsiteX4" fmla="*/ 562158 w 6348507"/>
              <a:gd name="connsiteY4" fmla="*/ 538096 h 965498"/>
              <a:gd name="connsiteX5" fmla="*/ 3288966 w 6348507"/>
              <a:gd name="connsiteY5" fmla="*/ 726671 h 965498"/>
              <a:gd name="connsiteX6" fmla="*/ 6348507 w 6348507"/>
              <a:gd name="connsiteY6" fmla="*/ 965498 h 965498"/>
              <a:gd name="connsiteX0" fmla="*/ 1430031 w 6348505"/>
              <a:gd name="connsiteY0" fmla="*/ 0 h 957991"/>
              <a:gd name="connsiteX1" fmla="*/ 1087817 w 6348505"/>
              <a:gd name="connsiteY1" fmla="*/ 77469 h 957991"/>
              <a:gd name="connsiteX2" fmla="*/ 428283 w 6348505"/>
              <a:gd name="connsiteY2" fmla="*/ 277022 h 957991"/>
              <a:gd name="connsiteX3" fmla="*/ -1 w 6348505"/>
              <a:gd name="connsiteY3" fmla="*/ 399621 h 957991"/>
              <a:gd name="connsiteX4" fmla="*/ 562156 w 6348505"/>
              <a:gd name="connsiteY4" fmla="*/ 530589 h 957991"/>
              <a:gd name="connsiteX5" fmla="*/ 3288964 w 6348505"/>
              <a:gd name="connsiteY5" fmla="*/ 719164 h 957991"/>
              <a:gd name="connsiteX6" fmla="*/ 6348505 w 6348505"/>
              <a:gd name="connsiteY6" fmla="*/ 957991 h 957991"/>
              <a:gd name="connsiteX0" fmla="*/ 1430033 w 6348507"/>
              <a:gd name="connsiteY0" fmla="*/ 0 h 957991"/>
              <a:gd name="connsiteX1" fmla="*/ 1137594 w 6348507"/>
              <a:gd name="connsiteY1" fmla="*/ 59826 h 957991"/>
              <a:gd name="connsiteX2" fmla="*/ 428285 w 6348507"/>
              <a:gd name="connsiteY2" fmla="*/ 277022 h 957991"/>
              <a:gd name="connsiteX3" fmla="*/ 1 w 6348507"/>
              <a:gd name="connsiteY3" fmla="*/ 399621 h 957991"/>
              <a:gd name="connsiteX4" fmla="*/ 562158 w 6348507"/>
              <a:gd name="connsiteY4" fmla="*/ 530589 h 957991"/>
              <a:gd name="connsiteX5" fmla="*/ 3288966 w 6348507"/>
              <a:gd name="connsiteY5" fmla="*/ 719164 h 957991"/>
              <a:gd name="connsiteX6" fmla="*/ 6348507 w 6348507"/>
              <a:gd name="connsiteY6" fmla="*/ 957991 h 957991"/>
              <a:gd name="connsiteX0" fmla="*/ 1430031 w 6348505"/>
              <a:gd name="connsiteY0" fmla="*/ 0 h 957991"/>
              <a:gd name="connsiteX1" fmla="*/ 1137592 w 6348505"/>
              <a:gd name="connsiteY1" fmla="*/ 59826 h 957991"/>
              <a:gd name="connsiteX2" fmla="*/ 428283 w 6348505"/>
              <a:gd name="connsiteY2" fmla="*/ 277022 h 957991"/>
              <a:gd name="connsiteX3" fmla="*/ -1 w 6348505"/>
              <a:gd name="connsiteY3" fmla="*/ 399621 h 957991"/>
              <a:gd name="connsiteX4" fmla="*/ 562156 w 6348505"/>
              <a:gd name="connsiteY4" fmla="*/ 530589 h 957991"/>
              <a:gd name="connsiteX5" fmla="*/ 3288964 w 6348505"/>
              <a:gd name="connsiteY5" fmla="*/ 719164 h 957991"/>
              <a:gd name="connsiteX6" fmla="*/ 6348505 w 6348505"/>
              <a:gd name="connsiteY6" fmla="*/ 957991 h 957991"/>
              <a:gd name="connsiteX0" fmla="*/ 1430033 w 6348507"/>
              <a:gd name="connsiteY0" fmla="*/ 0 h 957991"/>
              <a:gd name="connsiteX1" fmla="*/ 1137594 w 6348507"/>
              <a:gd name="connsiteY1" fmla="*/ 59826 h 957991"/>
              <a:gd name="connsiteX2" fmla="*/ 428285 w 6348507"/>
              <a:gd name="connsiteY2" fmla="*/ 277022 h 957991"/>
              <a:gd name="connsiteX3" fmla="*/ 1 w 6348507"/>
              <a:gd name="connsiteY3" fmla="*/ 399621 h 957991"/>
              <a:gd name="connsiteX4" fmla="*/ 562158 w 6348507"/>
              <a:gd name="connsiteY4" fmla="*/ 530589 h 957991"/>
              <a:gd name="connsiteX5" fmla="*/ 3473830 w 6348507"/>
              <a:gd name="connsiteY5" fmla="*/ 617087 h 957991"/>
              <a:gd name="connsiteX6" fmla="*/ 3288966 w 6348507"/>
              <a:gd name="connsiteY6" fmla="*/ 719164 h 957991"/>
              <a:gd name="connsiteX7" fmla="*/ 6348507 w 6348507"/>
              <a:gd name="connsiteY7" fmla="*/ 957991 h 957991"/>
              <a:gd name="connsiteX0" fmla="*/ 1430031 w 6348505"/>
              <a:gd name="connsiteY0" fmla="*/ 0 h 957991"/>
              <a:gd name="connsiteX1" fmla="*/ 1137592 w 6348505"/>
              <a:gd name="connsiteY1" fmla="*/ 59826 h 957991"/>
              <a:gd name="connsiteX2" fmla="*/ 428283 w 6348505"/>
              <a:gd name="connsiteY2" fmla="*/ 277022 h 957991"/>
              <a:gd name="connsiteX3" fmla="*/ -1 w 6348505"/>
              <a:gd name="connsiteY3" fmla="*/ 399621 h 957991"/>
              <a:gd name="connsiteX4" fmla="*/ 562156 w 6348505"/>
              <a:gd name="connsiteY4" fmla="*/ 530589 h 957991"/>
              <a:gd name="connsiteX5" fmla="*/ 3473828 w 6348505"/>
              <a:gd name="connsiteY5" fmla="*/ 617087 h 957991"/>
              <a:gd name="connsiteX6" fmla="*/ 6348505 w 6348505"/>
              <a:gd name="connsiteY6" fmla="*/ 957991 h 957991"/>
              <a:gd name="connsiteX0" fmla="*/ 1430033 w 6799172"/>
              <a:gd name="connsiteY0" fmla="*/ 0 h 720345"/>
              <a:gd name="connsiteX1" fmla="*/ 1137594 w 6799172"/>
              <a:gd name="connsiteY1" fmla="*/ 59826 h 720345"/>
              <a:gd name="connsiteX2" fmla="*/ 428285 w 6799172"/>
              <a:gd name="connsiteY2" fmla="*/ 277022 h 720345"/>
              <a:gd name="connsiteX3" fmla="*/ 1 w 6799172"/>
              <a:gd name="connsiteY3" fmla="*/ 399621 h 720345"/>
              <a:gd name="connsiteX4" fmla="*/ 562158 w 6799172"/>
              <a:gd name="connsiteY4" fmla="*/ 530589 h 720345"/>
              <a:gd name="connsiteX5" fmla="*/ 3473830 w 6799172"/>
              <a:gd name="connsiteY5" fmla="*/ 617087 h 720345"/>
              <a:gd name="connsiteX6" fmla="*/ 6799172 w 6799172"/>
              <a:gd name="connsiteY6" fmla="*/ 720345 h 720345"/>
              <a:gd name="connsiteX0" fmla="*/ 1430031 w 6799170"/>
              <a:gd name="connsiteY0" fmla="*/ 0 h 720345"/>
              <a:gd name="connsiteX1" fmla="*/ 1137592 w 6799170"/>
              <a:gd name="connsiteY1" fmla="*/ 59826 h 720345"/>
              <a:gd name="connsiteX2" fmla="*/ 428283 w 6799170"/>
              <a:gd name="connsiteY2" fmla="*/ 277022 h 720345"/>
              <a:gd name="connsiteX3" fmla="*/ -1 w 6799170"/>
              <a:gd name="connsiteY3" fmla="*/ 399621 h 720345"/>
              <a:gd name="connsiteX4" fmla="*/ 562156 w 6799170"/>
              <a:gd name="connsiteY4" fmla="*/ 530589 h 720345"/>
              <a:gd name="connsiteX5" fmla="*/ 3473828 w 6799170"/>
              <a:gd name="connsiteY5" fmla="*/ 617087 h 720345"/>
              <a:gd name="connsiteX6" fmla="*/ 6799170 w 6799170"/>
              <a:gd name="connsiteY6" fmla="*/ 720345 h 720345"/>
              <a:gd name="connsiteX0" fmla="*/ 1430033 w 3473830"/>
              <a:gd name="connsiteY0" fmla="*/ 0 h 617087"/>
              <a:gd name="connsiteX1" fmla="*/ 1137594 w 3473830"/>
              <a:gd name="connsiteY1" fmla="*/ 59826 h 617087"/>
              <a:gd name="connsiteX2" fmla="*/ 428285 w 3473830"/>
              <a:gd name="connsiteY2" fmla="*/ 277022 h 617087"/>
              <a:gd name="connsiteX3" fmla="*/ 1 w 3473830"/>
              <a:gd name="connsiteY3" fmla="*/ 399621 h 617087"/>
              <a:gd name="connsiteX4" fmla="*/ 562158 w 3473830"/>
              <a:gd name="connsiteY4" fmla="*/ 530589 h 617087"/>
              <a:gd name="connsiteX5" fmla="*/ 3473830 w 3473830"/>
              <a:gd name="connsiteY5" fmla="*/ 617087 h 617087"/>
              <a:gd name="connsiteX0" fmla="*/ 1430031 w 2970055"/>
              <a:gd name="connsiteY0" fmla="*/ 0 h 542877"/>
              <a:gd name="connsiteX1" fmla="*/ 1137592 w 2970055"/>
              <a:gd name="connsiteY1" fmla="*/ 59826 h 542877"/>
              <a:gd name="connsiteX2" fmla="*/ 428283 w 2970055"/>
              <a:gd name="connsiteY2" fmla="*/ 277022 h 542877"/>
              <a:gd name="connsiteX3" fmla="*/ -1 w 2970055"/>
              <a:gd name="connsiteY3" fmla="*/ 399621 h 542877"/>
              <a:gd name="connsiteX4" fmla="*/ 562156 w 2970055"/>
              <a:gd name="connsiteY4" fmla="*/ 530589 h 542877"/>
              <a:gd name="connsiteX5" fmla="*/ 2970055 w 2970055"/>
              <a:gd name="connsiteY5" fmla="*/ 512072 h 542877"/>
              <a:gd name="connsiteX0" fmla="*/ 1430033 w 2799169"/>
              <a:gd name="connsiteY0" fmla="*/ 0 h 545292"/>
              <a:gd name="connsiteX1" fmla="*/ 1137594 w 2799169"/>
              <a:gd name="connsiteY1" fmla="*/ 59826 h 545292"/>
              <a:gd name="connsiteX2" fmla="*/ 428285 w 2799169"/>
              <a:gd name="connsiteY2" fmla="*/ 277022 h 545292"/>
              <a:gd name="connsiteX3" fmla="*/ 1 w 2799169"/>
              <a:gd name="connsiteY3" fmla="*/ 399621 h 545292"/>
              <a:gd name="connsiteX4" fmla="*/ 562158 w 2799169"/>
              <a:gd name="connsiteY4" fmla="*/ 530589 h 545292"/>
              <a:gd name="connsiteX5" fmla="*/ 2799169 w 2799169"/>
              <a:gd name="connsiteY5" fmla="*/ 539880 h 545292"/>
              <a:gd name="connsiteX0" fmla="*/ 1430031 w 2799167"/>
              <a:gd name="connsiteY0" fmla="*/ 0 h 581186"/>
              <a:gd name="connsiteX1" fmla="*/ 1137592 w 2799167"/>
              <a:gd name="connsiteY1" fmla="*/ 59826 h 581186"/>
              <a:gd name="connsiteX2" fmla="*/ 428283 w 2799167"/>
              <a:gd name="connsiteY2" fmla="*/ 277022 h 581186"/>
              <a:gd name="connsiteX3" fmla="*/ -1 w 2799167"/>
              <a:gd name="connsiteY3" fmla="*/ 399621 h 581186"/>
              <a:gd name="connsiteX4" fmla="*/ 562156 w 2799167"/>
              <a:gd name="connsiteY4" fmla="*/ 530589 h 581186"/>
              <a:gd name="connsiteX5" fmla="*/ 2799167 w 2799167"/>
              <a:gd name="connsiteY5" fmla="*/ 539880 h 581186"/>
              <a:gd name="connsiteX0" fmla="*/ 1430033 w 2799169"/>
              <a:gd name="connsiteY0" fmla="*/ 0 h 581186"/>
              <a:gd name="connsiteX1" fmla="*/ 1056147 w 2799169"/>
              <a:gd name="connsiteY1" fmla="*/ 101301 h 581186"/>
              <a:gd name="connsiteX2" fmla="*/ 428285 w 2799169"/>
              <a:gd name="connsiteY2" fmla="*/ 277022 h 581186"/>
              <a:gd name="connsiteX3" fmla="*/ 1 w 2799169"/>
              <a:gd name="connsiteY3" fmla="*/ 399621 h 581186"/>
              <a:gd name="connsiteX4" fmla="*/ 562158 w 2799169"/>
              <a:gd name="connsiteY4" fmla="*/ 530589 h 581186"/>
              <a:gd name="connsiteX5" fmla="*/ 2799169 w 2799169"/>
              <a:gd name="connsiteY5" fmla="*/ 539880 h 581186"/>
              <a:gd name="connsiteX0" fmla="*/ 1430031 w 2799167"/>
              <a:gd name="connsiteY0" fmla="*/ 0 h 581186"/>
              <a:gd name="connsiteX1" fmla="*/ 1056145 w 2799167"/>
              <a:gd name="connsiteY1" fmla="*/ 101301 h 581186"/>
              <a:gd name="connsiteX2" fmla="*/ 428283 w 2799167"/>
              <a:gd name="connsiteY2" fmla="*/ 277022 h 581186"/>
              <a:gd name="connsiteX3" fmla="*/ -1 w 2799167"/>
              <a:gd name="connsiteY3" fmla="*/ 399621 h 581186"/>
              <a:gd name="connsiteX4" fmla="*/ 562156 w 2799167"/>
              <a:gd name="connsiteY4" fmla="*/ 530589 h 581186"/>
              <a:gd name="connsiteX5" fmla="*/ 2799167 w 2799167"/>
              <a:gd name="connsiteY5" fmla="*/ 539880 h 581186"/>
              <a:gd name="connsiteX0" fmla="*/ 1449954 w 2799169"/>
              <a:gd name="connsiteY0" fmla="*/ 8234 h 513691"/>
              <a:gd name="connsiteX1" fmla="*/ 1056147 w 2799169"/>
              <a:gd name="connsiteY1" fmla="*/ 33806 h 513691"/>
              <a:gd name="connsiteX2" fmla="*/ 428285 w 2799169"/>
              <a:gd name="connsiteY2" fmla="*/ 209527 h 513691"/>
              <a:gd name="connsiteX3" fmla="*/ 1 w 2799169"/>
              <a:gd name="connsiteY3" fmla="*/ 332126 h 513691"/>
              <a:gd name="connsiteX4" fmla="*/ 562158 w 2799169"/>
              <a:gd name="connsiteY4" fmla="*/ 463094 h 513691"/>
              <a:gd name="connsiteX5" fmla="*/ 2799169 w 2799169"/>
              <a:gd name="connsiteY5" fmla="*/ 472385 h 513691"/>
              <a:gd name="connsiteX0" fmla="*/ 1449952 w 2799167"/>
              <a:gd name="connsiteY0" fmla="*/ 0 h 505457"/>
              <a:gd name="connsiteX1" fmla="*/ 1056145 w 2799167"/>
              <a:gd name="connsiteY1" fmla="*/ 25572 h 505457"/>
              <a:gd name="connsiteX2" fmla="*/ 428283 w 2799167"/>
              <a:gd name="connsiteY2" fmla="*/ 201293 h 505457"/>
              <a:gd name="connsiteX3" fmla="*/ -1 w 2799167"/>
              <a:gd name="connsiteY3" fmla="*/ 323892 h 505457"/>
              <a:gd name="connsiteX4" fmla="*/ 562156 w 2799167"/>
              <a:gd name="connsiteY4" fmla="*/ 454860 h 505457"/>
              <a:gd name="connsiteX5" fmla="*/ 2799167 w 2799167"/>
              <a:gd name="connsiteY5" fmla="*/ 464151 h 505457"/>
              <a:gd name="connsiteX0" fmla="*/ 1449954 w 2799169"/>
              <a:gd name="connsiteY0" fmla="*/ 0 h 505457"/>
              <a:gd name="connsiteX1" fmla="*/ 1056147 w 2799169"/>
              <a:gd name="connsiteY1" fmla="*/ 25572 h 505457"/>
              <a:gd name="connsiteX2" fmla="*/ 428285 w 2799169"/>
              <a:gd name="connsiteY2" fmla="*/ 201293 h 505457"/>
              <a:gd name="connsiteX3" fmla="*/ 1 w 2799169"/>
              <a:gd name="connsiteY3" fmla="*/ 323892 h 505457"/>
              <a:gd name="connsiteX4" fmla="*/ 562158 w 2799169"/>
              <a:gd name="connsiteY4" fmla="*/ 454860 h 505457"/>
              <a:gd name="connsiteX5" fmla="*/ 2799169 w 2799169"/>
              <a:gd name="connsiteY5" fmla="*/ 464151 h 505457"/>
              <a:gd name="connsiteX0" fmla="*/ 1449952 w 2799167"/>
              <a:gd name="connsiteY0" fmla="*/ 0 h 505457"/>
              <a:gd name="connsiteX1" fmla="*/ 1160346 w 2799167"/>
              <a:gd name="connsiteY1" fmla="*/ 12098 h 505457"/>
              <a:gd name="connsiteX2" fmla="*/ 428283 w 2799167"/>
              <a:gd name="connsiteY2" fmla="*/ 201293 h 505457"/>
              <a:gd name="connsiteX3" fmla="*/ -1 w 2799167"/>
              <a:gd name="connsiteY3" fmla="*/ 323892 h 505457"/>
              <a:gd name="connsiteX4" fmla="*/ 562156 w 2799167"/>
              <a:gd name="connsiteY4" fmla="*/ 454860 h 505457"/>
              <a:gd name="connsiteX5" fmla="*/ 2799167 w 2799167"/>
              <a:gd name="connsiteY5" fmla="*/ 464151 h 505457"/>
              <a:gd name="connsiteX0" fmla="*/ 1449954 w 2799169"/>
              <a:gd name="connsiteY0" fmla="*/ 5312 h 510769"/>
              <a:gd name="connsiteX1" fmla="*/ 1160348 w 2799169"/>
              <a:gd name="connsiteY1" fmla="*/ 17410 h 510769"/>
              <a:gd name="connsiteX2" fmla="*/ 1116821 w 2799169"/>
              <a:gd name="connsiteY2" fmla="*/ 12430 h 510769"/>
              <a:gd name="connsiteX3" fmla="*/ 428285 w 2799169"/>
              <a:gd name="connsiteY3" fmla="*/ 206605 h 510769"/>
              <a:gd name="connsiteX4" fmla="*/ 1 w 2799169"/>
              <a:gd name="connsiteY4" fmla="*/ 329204 h 510769"/>
              <a:gd name="connsiteX5" fmla="*/ 562158 w 2799169"/>
              <a:gd name="connsiteY5" fmla="*/ 460172 h 510769"/>
              <a:gd name="connsiteX6" fmla="*/ 2799169 w 2799169"/>
              <a:gd name="connsiteY6" fmla="*/ 469463 h 510769"/>
              <a:gd name="connsiteX0" fmla="*/ 1449952 w 2799167"/>
              <a:gd name="connsiteY0" fmla="*/ 0 h 505457"/>
              <a:gd name="connsiteX1" fmla="*/ 1160346 w 2799167"/>
              <a:gd name="connsiteY1" fmla="*/ 12098 h 505457"/>
              <a:gd name="connsiteX2" fmla="*/ 428283 w 2799167"/>
              <a:gd name="connsiteY2" fmla="*/ 201293 h 505457"/>
              <a:gd name="connsiteX3" fmla="*/ -1 w 2799167"/>
              <a:gd name="connsiteY3" fmla="*/ 323892 h 505457"/>
              <a:gd name="connsiteX4" fmla="*/ 562156 w 2799167"/>
              <a:gd name="connsiteY4" fmla="*/ 454860 h 505457"/>
              <a:gd name="connsiteX5" fmla="*/ 2799167 w 2799167"/>
              <a:gd name="connsiteY5" fmla="*/ 464151 h 505457"/>
              <a:gd name="connsiteX0" fmla="*/ 1449954 w 2799169"/>
              <a:gd name="connsiteY0" fmla="*/ 0 h 505457"/>
              <a:gd name="connsiteX1" fmla="*/ 1190674 w 2799169"/>
              <a:gd name="connsiteY1" fmla="*/ 3900 h 505457"/>
              <a:gd name="connsiteX2" fmla="*/ 428285 w 2799169"/>
              <a:gd name="connsiteY2" fmla="*/ 201293 h 505457"/>
              <a:gd name="connsiteX3" fmla="*/ 1 w 2799169"/>
              <a:gd name="connsiteY3" fmla="*/ 323892 h 505457"/>
              <a:gd name="connsiteX4" fmla="*/ 562158 w 2799169"/>
              <a:gd name="connsiteY4" fmla="*/ 454860 h 505457"/>
              <a:gd name="connsiteX5" fmla="*/ 2799169 w 2799169"/>
              <a:gd name="connsiteY5" fmla="*/ 464151 h 505457"/>
              <a:gd name="connsiteX0" fmla="*/ 1449952 w 2799167"/>
              <a:gd name="connsiteY0" fmla="*/ 0 h 505457"/>
              <a:gd name="connsiteX1" fmla="*/ 1190672 w 2799167"/>
              <a:gd name="connsiteY1" fmla="*/ 3900 h 505457"/>
              <a:gd name="connsiteX2" fmla="*/ 1027073 w 2799167"/>
              <a:gd name="connsiteY2" fmla="*/ 28424 h 505457"/>
              <a:gd name="connsiteX3" fmla="*/ 428283 w 2799167"/>
              <a:gd name="connsiteY3" fmla="*/ 201293 h 505457"/>
              <a:gd name="connsiteX4" fmla="*/ -1 w 2799167"/>
              <a:gd name="connsiteY4" fmla="*/ 323892 h 505457"/>
              <a:gd name="connsiteX5" fmla="*/ 562156 w 2799167"/>
              <a:gd name="connsiteY5" fmla="*/ 454860 h 505457"/>
              <a:gd name="connsiteX6" fmla="*/ 2799167 w 2799167"/>
              <a:gd name="connsiteY6" fmla="*/ 464151 h 505457"/>
              <a:gd name="connsiteX0" fmla="*/ 1449954 w 2799169"/>
              <a:gd name="connsiteY0" fmla="*/ 0 h 505457"/>
              <a:gd name="connsiteX1" fmla="*/ 1190674 w 2799169"/>
              <a:gd name="connsiteY1" fmla="*/ 3900 h 505457"/>
              <a:gd name="connsiteX2" fmla="*/ 1027074 w 2799169"/>
              <a:gd name="connsiteY2" fmla="*/ 28424 h 505457"/>
              <a:gd name="connsiteX3" fmla="*/ 428285 w 2799169"/>
              <a:gd name="connsiteY3" fmla="*/ 201293 h 505457"/>
              <a:gd name="connsiteX4" fmla="*/ 1 w 2799169"/>
              <a:gd name="connsiteY4" fmla="*/ 323892 h 505457"/>
              <a:gd name="connsiteX5" fmla="*/ 562158 w 2799169"/>
              <a:gd name="connsiteY5" fmla="*/ 454860 h 505457"/>
              <a:gd name="connsiteX6" fmla="*/ 2799169 w 2799169"/>
              <a:gd name="connsiteY6" fmla="*/ 464151 h 505457"/>
              <a:gd name="connsiteX0" fmla="*/ 1449952 w 2799167"/>
              <a:gd name="connsiteY0" fmla="*/ 0 h 505457"/>
              <a:gd name="connsiteX1" fmla="*/ 1190672 w 2799167"/>
              <a:gd name="connsiteY1" fmla="*/ 3900 h 505457"/>
              <a:gd name="connsiteX2" fmla="*/ 428283 w 2799167"/>
              <a:gd name="connsiteY2" fmla="*/ 201293 h 505457"/>
              <a:gd name="connsiteX3" fmla="*/ -1 w 2799167"/>
              <a:gd name="connsiteY3" fmla="*/ 323892 h 505457"/>
              <a:gd name="connsiteX4" fmla="*/ 562156 w 2799167"/>
              <a:gd name="connsiteY4" fmla="*/ 454860 h 505457"/>
              <a:gd name="connsiteX5" fmla="*/ 2799167 w 2799167"/>
              <a:gd name="connsiteY5" fmla="*/ 464151 h 505457"/>
              <a:gd name="connsiteX0" fmla="*/ 1449954 w 2799169"/>
              <a:gd name="connsiteY0" fmla="*/ 0 h 505457"/>
              <a:gd name="connsiteX1" fmla="*/ 1190674 w 2799169"/>
              <a:gd name="connsiteY1" fmla="*/ 3900 h 505457"/>
              <a:gd name="connsiteX2" fmla="*/ 428285 w 2799169"/>
              <a:gd name="connsiteY2" fmla="*/ 201293 h 505457"/>
              <a:gd name="connsiteX3" fmla="*/ 1 w 2799169"/>
              <a:gd name="connsiteY3" fmla="*/ 323892 h 505457"/>
              <a:gd name="connsiteX4" fmla="*/ 562158 w 2799169"/>
              <a:gd name="connsiteY4" fmla="*/ 454860 h 505457"/>
              <a:gd name="connsiteX5" fmla="*/ 2799169 w 2799169"/>
              <a:gd name="connsiteY5" fmla="*/ 464151 h 505457"/>
              <a:gd name="connsiteX0" fmla="*/ 1635530 w 2799167"/>
              <a:gd name="connsiteY0" fmla="*/ 0 h 552178"/>
              <a:gd name="connsiteX1" fmla="*/ 1190672 w 2799167"/>
              <a:gd name="connsiteY1" fmla="*/ 50621 h 552178"/>
              <a:gd name="connsiteX2" fmla="*/ 428283 w 2799167"/>
              <a:gd name="connsiteY2" fmla="*/ 248014 h 552178"/>
              <a:gd name="connsiteX3" fmla="*/ -1 w 2799167"/>
              <a:gd name="connsiteY3" fmla="*/ 370613 h 552178"/>
              <a:gd name="connsiteX4" fmla="*/ 562156 w 2799167"/>
              <a:gd name="connsiteY4" fmla="*/ 501581 h 552178"/>
              <a:gd name="connsiteX5" fmla="*/ 2799167 w 2799167"/>
              <a:gd name="connsiteY5" fmla="*/ 510872 h 552178"/>
              <a:gd name="connsiteX0" fmla="*/ 1635532 w 2799169"/>
              <a:gd name="connsiteY0" fmla="*/ 4020 h 556198"/>
              <a:gd name="connsiteX1" fmla="*/ 1421087 w 2799169"/>
              <a:gd name="connsiteY1" fmla="*/ 1382 h 556198"/>
              <a:gd name="connsiteX2" fmla="*/ 428285 w 2799169"/>
              <a:gd name="connsiteY2" fmla="*/ 252034 h 556198"/>
              <a:gd name="connsiteX3" fmla="*/ 1 w 2799169"/>
              <a:gd name="connsiteY3" fmla="*/ 374633 h 556198"/>
              <a:gd name="connsiteX4" fmla="*/ 562158 w 2799169"/>
              <a:gd name="connsiteY4" fmla="*/ 505601 h 556198"/>
              <a:gd name="connsiteX5" fmla="*/ 2799169 w 2799169"/>
              <a:gd name="connsiteY5" fmla="*/ 514892 h 556198"/>
              <a:gd name="connsiteX0" fmla="*/ 1635530 w 2799167"/>
              <a:gd name="connsiteY0" fmla="*/ 5578 h 557756"/>
              <a:gd name="connsiteX1" fmla="*/ 1421085 w 2799167"/>
              <a:gd name="connsiteY1" fmla="*/ 2940 h 557756"/>
              <a:gd name="connsiteX2" fmla="*/ 428283 w 2799167"/>
              <a:gd name="connsiteY2" fmla="*/ 253592 h 557756"/>
              <a:gd name="connsiteX3" fmla="*/ -1 w 2799167"/>
              <a:gd name="connsiteY3" fmla="*/ 376191 h 557756"/>
              <a:gd name="connsiteX4" fmla="*/ 562156 w 2799167"/>
              <a:gd name="connsiteY4" fmla="*/ 507159 h 557756"/>
              <a:gd name="connsiteX5" fmla="*/ 2799167 w 2799167"/>
              <a:gd name="connsiteY5" fmla="*/ 516450 h 557756"/>
              <a:gd name="connsiteX0" fmla="*/ 1634381 w 2799169"/>
              <a:gd name="connsiteY0" fmla="*/ 0 h 559173"/>
              <a:gd name="connsiteX1" fmla="*/ 1421087 w 2799169"/>
              <a:gd name="connsiteY1" fmla="*/ 4357 h 559173"/>
              <a:gd name="connsiteX2" fmla="*/ 428285 w 2799169"/>
              <a:gd name="connsiteY2" fmla="*/ 255009 h 559173"/>
              <a:gd name="connsiteX3" fmla="*/ 1 w 2799169"/>
              <a:gd name="connsiteY3" fmla="*/ 377608 h 559173"/>
              <a:gd name="connsiteX4" fmla="*/ 562158 w 2799169"/>
              <a:gd name="connsiteY4" fmla="*/ 508576 h 559173"/>
              <a:gd name="connsiteX5" fmla="*/ 2799169 w 2799169"/>
              <a:gd name="connsiteY5" fmla="*/ 517867 h 559173"/>
              <a:gd name="connsiteX0" fmla="*/ 1634379 w 2799167"/>
              <a:gd name="connsiteY0" fmla="*/ 0 h 559173"/>
              <a:gd name="connsiteX1" fmla="*/ 1421085 w 2799167"/>
              <a:gd name="connsiteY1" fmla="*/ 4357 h 559173"/>
              <a:gd name="connsiteX2" fmla="*/ 428283 w 2799167"/>
              <a:gd name="connsiteY2" fmla="*/ 255009 h 559173"/>
              <a:gd name="connsiteX3" fmla="*/ -1 w 2799167"/>
              <a:gd name="connsiteY3" fmla="*/ 377608 h 559173"/>
              <a:gd name="connsiteX4" fmla="*/ 562156 w 2799167"/>
              <a:gd name="connsiteY4" fmla="*/ 508576 h 559173"/>
              <a:gd name="connsiteX5" fmla="*/ 2799167 w 2799167"/>
              <a:gd name="connsiteY5" fmla="*/ 517867 h 559173"/>
              <a:gd name="connsiteX0" fmla="*/ 1634381 w 2799169"/>
              <a:gd name="connsiteY0" fmla="*/ 44975 h 604148"/>
              <a:gd name="connsiteX1" fmla="*/ 1473534 w 2799169"/>
              <a:gd name="connsiteY1" fmla="*/ 2479 h 604148"/>
              <a:gd name="connsiteX2" fmla="*/ 428285 w 2799169"/>
              <a:gd name="connsiteY2" fmla="*/ 299984 h 604148"/>
              <a:gd name="connsiteX3" fmla="*/ 1 w 2799169"/>
              <a:gd name="connsiteY3" fmla="*/ 422583 h 604148"/>
              <a:gd name="connsiteX4" fmla="*/ 562158 w 2799169"/>
              <a:gd name="connsiteY4" fmla="*/ 553551 h 604148"/>
              <a:gd name="connsiteX5" fmla="*/ 2799169 w 2799169"/>
              <a:gd name="connsiteY5" fmla="*/ 562842 h 604148"/>
              <a:gd name="connsiteX0" fmla="*/ 1634379 w 2799167"/>
              <a:gd name="connsiteY0" fmla="*/ 42496 h 601669"/>
              <a:gd name="connsiteX1" fmla="*/ 1473532 w 2799167"/>
              <a:gd name="connsiteY1" fmla="*/ 0 h 601669"/>
              <a:gd name="connsiteX2" fmla="*/ 428283 w 2799167"/>
              <a:gd name="connsiteY2" fmla="*/ 297505 h 601669"/>
              <a:gd name="connsiteX3" fmla="*/ -1 w 2799167"/>
              <a:gd name="connsiteY3" fmla="*/ 420104 h 601669"/>
              <a:gd name="connsiteX4" fmla="*/ 562156 w 2799167"/>
              <a:gd name="connsiteY4" fmla="*/ 551072 h 601669"/>
              <a:gd name="connsiteX5" fmla="*/ 2799167 w 2799167"/>
              <a:gd name="connsiteY5" fmla="*/ 560363 h 601669"/>
              <a:gd name="connsiteX0" fmla="*/ 1634381 w 2799169"/>
              <a:gd name="connsiteY0" fmla="*/ 49552 h 608725"/>
              <a:gd name="connsiteX1" fmla="*/ 1473534 w 2799169"/>
              <a:gd name="connsiteY1" fmla="*/ 7056 h 608725"/>
              <a:gd name="connsiteX2" fmla="*/ 428285 w 2799169"/>
              <a:gd name="connsiteY2" fmla="*/ 304561 h 608725"/>
              <a:gd name="connsiteX3" fmla="*/ 1 w 2799169"/>
              <a:gd name="connsiteY3" fmla="*/ 427160 h 608725"/>
              <a:gd name="connsiteX4" fmla="*/ 562158 w 2799169"/>
              <a:gd name="connsiteY4" fmla="*/ 558128 h 608725"/>
              <a:gd name="connsiteX5" fmla="*/ 2799169 w 2799169"/>
              <a:gd name="connsiteY5" fmla="*/ 567419 h 608725"/>
              <a:gd name="connsiteX0" fmla="*/ 1634379 w 2799167"/>
              <a:gd name="connsiteY0" fmla="*/ 0 h 559173"/>
              <a:gd name="connsiteX1" fmla="*/ 958526 w 2799167"/>
              <a:gd name="connsiteY1" fmla="*/ 101410 h 559173"/>
              <a:gd name="connsiteX2" fmla="*/ 428283 w 2799167"/>
              <a:gd name="connsiteY2" fmla="*/ 255009 h 559173"/>
              <a:gd name="connsiteX3" fmla="*/ -1 w 2799167"/>
              <a:gd name="connsiteY3" fmla="*/ 377608 h 559173"/>
              <a:gd name="connsiteX4" fmla="*/ 562156 w 2799167"/>
              <a:gd name="connsiteY4" fmla="*/ 508576 h 559173"/>
              <a:gd name="connsiteX5" fmla="*/ 2799167 w 2799167"/>
              <a:gd name="connsiteY5" fmla="*/ 517867 h 559173"/>
              <a:gd name="connsiteX0" fmla="*/ 1345831 w 2799169"/>
              <a:gd name="connsiteY0" fmla="*/ 0 h 570571"/>
              <a:gd name="connsiteX1" fmla="*/ 958528 w 2799169"/>
              <a:gd name="connsiteY1" fmla="*/ 112808 h 570571"/>
              <a:gd name="connsiteX2" fmla="*/ 428285 w 2799169"/>
              <a:gd name="connsiteY2" fmla="*/ 266407 h 570571"/>
              <a:gd name="connsiteX3" fmla="*/ 1 w 2799169"/>
              <a:gd name="connsiteY3" fmla="*/ 389006 h 570571"/>
              <a:gd name="connsiteX4" fmla="*/ 562158 w 2799169"/>
              <a:gd name="connsiteY4" fmla="*/ 519974 h 570571"/>
              <a:gd name="connsiteX5" fmla="*/ 2799169 w 2799169"/>
              <a:gd name="connsiteY5" fmla="*/ 529265 h 570571"/>
              <a:gd name="connsiteX0" fmla="*/ 1345829 w 2799167"/>
              <a:gd name="connsiteY0" fmla="*/ 0 h 570571"/>
              <a:gd name="connsiteX1" fmla="*/ 958526 w 2799167"/>
              <a:gd name="connsiteY1" fmla="*/ 112808 h 570571"/>
              <a:gd name="connsiteX2" fmla="*/ 428283 w 2799167"/>
              <a:gd name="connsiteY2" fmla="*/ 266407 h 570571"/>
              <a:gd name="connsiteX3" fmla="*/ -1 w 2799167"/>
              <a:gd name="connsiteY3" fmla="*/ 389006 h 570571"/>
              <a:gd name="connsiteX4" fmla="*/ 562156 w 2799167"/>
              <a:gd name="connsiteY4" fmla="*/ 519974 h 570571"/>
              <a:gd name="connsiteX5" fmla="*/ 2799167 w 2799167"/>
              <a:gd name="connsiteY5" fmla="*/ 529265 h 570571"/>
              <a:gd name="connsiteX0" fmla="*/ 1345831 w 2799169"/>
              <a:gd name="connsiteY0" fmla="*/ 0 h 570571"/>
              <a:gd name="connsiteX1" fmla="*/ 958528 w 2799169"/>
              <a:gd name="connsiteY1" fmla="*/ 112808 h 570571"/>
              <a:gd name="connsiteX2" fmla="*/ 428285 w 2799169"/>
              <a:gd name="connsiteY2" fmla="*/ 266407 h 570571"/>
              <a:gd name="connsiteX3" fmla="*/ 1 w 2799169"/>
              <a:gd name="connsiteY3" fmla="*/ 389006 h 570571"/>
              <a:gd name="connsiteX4" fmla="*/ 562158 w 2799169"/>
              <a:gd name="connsiteY4" fmla="*/ 519974 h 570571"/>
              <a:gd name="connsiteX5" fmla="*/ 2799169 w 2799169"/>
              <a:gd name="connsiteY5" fmla="*/ 529265 h 57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9169" h="570571">
                <a:moveTo>
                  <a:pt x="1345831" y="0"/>
                </a:moveTo>
                <a:cubicBezTo>
                  <a:pt x="1345184" y="144"/>
                  <a:pt x="1059349" y="86527"/>
                  <a:pt x="958528" y="112808"/>
                </a:cubicBezTo>
                <a:cubicBezTo>
                  <a:pt x="901015" y="122195"/>
                  <a:pt x="588039" y="220374"/>
                  <a:pt x="428285" y="266407"/>
                </a:cubicBezTo>
                <a:cubicBezTo>
                  <a:pt x="268531" y="312440"/>
                  <a:pt x="27880" y="374227"/>
                  <a:pt x="1" y="389006"/>
                </a:cubicBezTo>
                <a:cubicBezTo>
                  <a:pt x="399" y="429166"/>
                  <a:pt x="87" y="465811"/>
                  <a:pt x="562158" y="519974"/>
                </a:cubicBezTo>
                <a:cubicBezTo>
                  <a:pt x="1106016" y="573556"/>
                  <a:pt x="2117993" y="596154"/>
                  <a:pt x="2799169" y="529265"/>
                </a:cubicBez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/>
          <a:lstStyle/>
          <a:p>
            <a:endParaRPr lang="en-US" sz="1467"/>
          </a:p>
        </p:txBody>
      </p:sp>
      <p:sp>
        <p:nvSpPr>
          <p:cNvPr id="92" name="Freeform 286">
            <a:extLst>
              <a:ext uri="{FF2B5EF4-FFF2-40B4-BE49-F238E27FC236}">
                <a16:creationId xmlns:a16="http://schemas.microsoft.com/office/drawing/2014/main" id="{6AC70377-F6D0-4B60-BF29-E03032379711}"/>
              </a:ext>
            </a:extLst>
          </p:cNvPr>
          <p:cNvSpPr/>
          <p:nvPr/>
        </p:nvSpPr>
        <p:spPr>
          <a:xfrm>
            <a:off x="3918911" y="4877085"/>
            <a:ext cx="1217789" cy="1191683"/>
          </a:xfrm>
          <a:custGeom>
            <a:avLst/>
            <a:gdLst>
              <a:gd name="connsiteX0" fmla="*/ 0 w 1062567"/>
              <a:gd name="connsiteY0" fmla="*/ 749300 h 749300"/>
              <a:gd name="connsiteX1" fmla="*/ 556683 w 1062567"/>
              <a:gd name="connsiteY1" fmla="*/ 558800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582083 w 1062567"/>
              <a:gd name="connsiteY1" fmla="*/ 391584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582083 w 1062567"/>
              <a:gd name="connsiteY1" fmla="*/ 391584 h 749300"/>
              <a:gd name="connsiteX2" fmla="*/ 1062567 w 1062567"/>
              <a:gd name="connsiteY2" fmla="*/ 0 h 749300"/>
              <a:gd name="connsiteX0" fmla="*/ 0 w 1062567"/>
              <a:gd name="connsiteY0" fmla="*/ 749300 h 749300"/>
              <a:gd name="connsiteX1" fmla="*/ 645583 w 1062567"/>
              <a:gd name="connsiteY1" fmla="*/ 359834 h 749300"/>
              <a:gd name="connsiteX2" fmla="*/ 1062567 w 1062567"/>
              <a:gd name="connsiteY2" fmla="*/ 0 h 749300"/>
              <a:gd name="connsiteX0" fmla="*/ 0 w 913342"/>
              <a:gd name="connsiteY0" fmla="*/ 869950 h 869950"/>
              <a:gd name="connsiteX1" fmla="*/ 496358 w 913342"/>
              <a:gd name="connsiteY1" fmla="*/ 359834 h 869950"/>
              <a:gd name="connsiteX2" fmla="*/ 913342 w 913342"/>
              <a:gd name="connsiteY2" fmla="*/ 0 h 869950"/>
              <a:gd name="connsiteX0" fmla="*/ 0 w 913342"/>
              <a:gd name="connsiteY0" fmla="*/ 869950 h 869950"/>
              <a:gd name="connsiteX1" fmla="*/ 572558 w 913342"/>
              <a:gd name="connsiteY1" fmla="*/ 426509 h 869950"/>
              <a:gd name="connsiteX2" fmla="*/ 913342 w 913342"/>
              <a:gd name="connsiteY2" fmla="*/ 0 h 869950"/>
              <a:gd name="connsiteX0" fmla="*/ 0 w 913342"/>
              <a:gd name="connsiteY0" fmla="*/ 893762 h 893762"/>
              <a:gd name="connsiteX1" fmla="*/ 572558 w 913342"/>
              <a:gd name="connsiteY1" fmla="*/ 426509 h 893762"/>
              <a:gd name="connsiteX2" fmla="*/ 913342 w 913342"/>
              <a:gd name="connsiteY2" fmla="*/ 0 h 89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3342" h="893762">
                <a:moveTo>
                  <a:pt x="0" y="893762"/>
                </a:moveTo>
                <a:cubicBezTo>
                  <a:pt x="189794" y="860953"/>
                  <a:pt x="420334" y="571501"/>
                  <a:pt x="572558" y="426509"/>
                </a:cubicBezTo>
                <a:cubicBezTo>
                  <a:pt x="724782" y="281517"/>
                  <a:pt x="910520" y="46566"/>
                  <a:pt x="913342" y="0"/>
                </a:cubicBezTo>
              </a:path>
            </a:pathLst>
          </a:cu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41E63AE-AE9D-4A62-9205-B98E5DC636A8}"/>
              </a:ext>
            </a:extLst>
          </p:cNvPr>
          <p:cNvSpPr txBox="1"/>
          <p:nvPr/>
        </p:nvSpPr>
        <p:spPr>
          <a:xfrm rot="19533411">
            <a:off x="10124661" y="613863"/>
            <a:ext cx="526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/ /</a:t>
            </a:r>
          </a:p>
        </p:txBody>
      </p:sp>
      <p:sp>
        <p:nvSpPr>
          <p:cNvPr id="94" name="Freeform 323">
            <a:extLst>
              <a:ext uri="{FF2B5EF4-FFF2-40B4-BE49-F238E27FC236}">
                <a16:creationId xmlns:a16="http://schemas.microsoft.com/office/drawing/2014/main" id="{0BE94768-419F-45AB-98CF-966836CE7B68}"/>
              </a:ext>
            </a:extLst>
          </p:cNvPr>
          <p:cNvSpPr/>
          <p:nvPr/>
        </p:nvSpPr>
        <p:spPr>
          <a:xfrm>
            <a:off x="10388936" y="368681"/>
            <a:ext cx="533401" cy="417688"/>
          </a:xfrm>
          <a:custGeom>
            <a:avLst/>
            <a:gdLst>
              <a:gd name="connsiteX0" fmla="*/ 0 w 1062567"/>
              <a:gd name="connsiteY0" fmla="*/ 749300 h 749300"/>
              <a:gd name="connsiteX1" fmla="*/ 556683 w 1062567"/>
              <a:gd name="connsiteY1" fmla="*/ 558800 h 749300"/>
              <a:gd name="connsiteX2" fmla="*/ 1062567 w 1062567"/>
              <a:gd name="connsiteY2" fmla="*/ 0 h 749300"/>
              <a:gd name="connsiteX0" fmla="*/ 0 w 1187450"/>
              <a:gd name="connsiteY0" fmla="*/ 855134 h 855134"/>
              <a:gd name="connsiteX1" fmla="*/ 556683 w 1187450"/>
              <a:gd name="connsiteY1" fmla="*/ 6646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483166 w 1187450"/>
              <a:gd name="connsiteY1" fmla="*/ 578452 h 855134"/>
              <a:gd name="connsiteX2" fmla="*/ 556683 w 1187450"/>
              <a:gd name="connsiteY2" fmla="*/ 664634 h 855134"/>
              <a:gd name="connsiteX3" fmla="*/ 1187450 w 1187450"/>
              <a:gd name="connsiteY3" fmla="*/ 0 h 855134"/>
              <a:gd name="connsiteX0" fmla="*/ 0 w 1187450"/>
              <a:gd name="connsiteY0" fmla="*/ 855134 h 855134"/>
              <a:gd name="connsiteX1" fmla="*/ 556683 w 1187450"/>
              <a:gd name="connsiteY1" fmla="*/ 6646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800100 w 1187450"/>
              <a:gd name="connsiteY1" fmla="*/ 309034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1187450"/>
              <a:gd name="connsiteY0" fmla="*/ 855134 h 855134"/>
              <a:gd name="connsiteX1" fmla="*/ 764117 w 1187450"/>
              <a:gd name="connsiteY1" fmla="*/ 342901 h 855134"/>
              <a:gd name="connsiteX2" fmla="*/ 1187450 w 1187450"/>
              <a:gd name="connsiteY2" fmla="*/ 0 h 855134"/>
              <a:gd name="connsiteX0" fmla="*/ 0 w 764117"/>
              <a:gd name="connsiteY0" fmla="*/ 512233 h 512233"/>
              <a:gd name="connsiteX1" fmla="*/ 764117 w 764117"/>
              <a:gd name="connsiteY1" fmla="*/ 0 h 512233"/>
              <a:gd name="connsiteX0" fmla="*/ 0 w 709084"/>
              <a:gd name="connsiteY0" fmla="*/ 486833 h 486833"/>
              <a:gd name="connsiteX1" fmla="*/ 709084 w 709084"/>
              <a:gd name="connsiteY1" fmla="*/ 0 h 486833"/>
              <a:gd name="connsiteX0" fmla="*/ 0 w 400051"/>
              <a:gd name="connsiteY0" fmla="*/ 313266 h 313266"/>
              <a:gd name="connsiteX1" fmla="*/ 400051 w 400051"/>
              <a:gd name="connsiteY1" fmla="*/ 0 h 313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0051" h="313266">
                <a:moveTo>
                  <a:pt x="0" y="313266"/>
                </a:moveTo>
                <a:cubicBezTo>
                  <a:pt x="115976" y="273578"/>
                  <a:pt x="219076" y="134055"/>
                  <a:pt x="400051" y="0"/>
                </a:cubicBezTo>
              </a:path>
            </a:pathLst>
          </a:custGeom>
          <a:noFill/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6993B1FE-3AC8-46B5-8BEF-C1A9D782ED78}"/>
              </a:ext>
            </a:extLst>
          </p:cNvPr>
          <p:cNvSpPr/>
          <p:nvPr/>
        </p:nvSpPr>
        <p:spPr>
          <a:xfrm rot="10800000" flipV="1">
            <a:off x="5302871" y="5749870"/>
            <a:ext cx="1085087" cy="105176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271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433DC4C-4B98-4CDD-BD36-A8218803AFF6}"/>
              </a:ext>
            </a:extLst>
          </p:cNvPr>
          <p:cNvGrpSpPr/>
          <p:nvPr/>
        </p:nvGrpSpPr>
        <p:grpSpPr>
          <a:xfrm rot="536922">
            <a:off x="10252246" y="2444440"/>
            <a:ext cx="899617" cy="1893217"/>
            <a:chOff x="3632471" y="2223616"/>
            <a:chExt cx="1880022" cy="3714082"/>
          </a:xfrm>
        </p:grpSpPr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5E367C1A-3290-40D6-AE64-FC1D9E854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584" y="2223616"/>
              <a:ext cx="1860215" cy="3714082"/>
            </a:xfrm>
            <a:prstGeom prst="rect">
              <a:avLst/>
            </a:prstGeom>
          </p:spPr>
        </p:pic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F9FD1DC9-E926-4A6A-B603-D2F1C4CB8228}"/>
                </a:ext>
              </a:extLst>
            </p:cNvPr>
            <p:cNvSpPr/>
            <p:nvPr/>
          </p:nvSpPr>
          <p:spPr>
            <a:xfrm>
              <a:off x="3632471" y="2267807"/>
              <a:ext cx="1880022" cy="18143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271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pic>
        <p:nvPicPr>
          <p:cNvPr id="99" name="Picture 122">
            <a:extLst>
              <a:ext uri="{FF2B5EF4-FFF2-40B4-BE49-F238E27FC236}">
                <a16:creationId xmlns:a16="http://schemas.microsoft.com/office/drawing/2014/main" id="{89AFBD6D-A126-466A-BADA-F322163FB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76217" y="1313180"/>
            <a:ext cx="1048523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2" descr="3Mâ¢ Fiber Closure BPEO Size 0 is the smallest closure in the BPEO family.&#10;">
            <a:extLst>
              <a:ext uri="{FF2B5EF4-FFF2-40B4-BE49-F238E27FC236}">
                <a16:creationId xmlns:a16="http://schemas.microsoft.com/office/drawing/2014/main" id="{3BE761A4-9829-4CB5-B766-91CBDA18C7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0" r="32367"/>
          <a:stretch/>
        </p:blipFill>
        <p:spPr bwMode="auto">
          <a:xfrm>
            <a:off x="5589818" y="5877680"/>
            <a:ext cx="547281" cy="77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3">
            <a:extLst>
              <a:ext uri="{FF2B5EF4-FFF2-40B4-BE49-F238E27FC236}">
                <a16:creationId xmlns:a16="http://schemas.microsoft.com/office/drawing/2014/main" id="{4A632FE6-B6B0-40FD-A97C-2B62C189C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6789" y="289727"/>
            <a:ext cx="134055" cy="19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7C830C41-5A88-4719-8C17-18B873474F9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944">
            <a:off x="5078010" y="3020102"/>
            <a:ext cx="738573" cy="478919"/>
          </a:xfrm>
          <a:prstGeom prst="rect">
            <a:avLst/>
          </a:prstGeom>
        </p:spPr>
      </p:pic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78E75AA6-A4E4-48DD-AE8C-B8664CD813B7}"/>
              </a:ext>
            </a:extLst>
          </p:cNvPr>
          <p:cNvCxnSpPr>
            <a:cxnSpLocks/>
          </p:cNvCxnSpPr>
          <p:nvPr/>
        </p:nvCxnSpPr>
        <p:spPr>
          <a:xfrm>
            <a:off x="-25125" y="2997412"/>
            <a:ext cx="12191996" cy="2917933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D469570C-0F4F-4560-AB55-447D1ED0BEFE}"/>
              </a:ext>
            </a:extLst>
          </p:cNvPr>
          <p:cNvSpPr txBox="1"/>
          <p:nvPr/>
        </p:nvSpPr>
        <p:spPr>
          <a:xfrm rot="444685">
            <a:off x="3813945" y="2996011"/>
            <a:ext cx="108074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b="1"/>
              <a:t>Aerial </a:t>
            </a:r>
            <a:r>
              <a:rPr lang="en-US" sz="1333" b="1" err="1"/>
              <a:t>fibre</a:t>
            </a:r>
            <a:endParaRPr lang="en-US" sz="1333" b="1"/>
          </a:p>
        </p:txBody>
      </p:sp>
      <p:sp>
        <p:nvSpPr>
          <p:cNvPr id="123" name="Freeform 208">
            <a:extLst>
              <a:ext uri="{FF2B5EF4-FFF2-40B4-BE49-F238E27FC236}">
                <a16:creationId xmlns:a16="http://schemas.microsoft.com/office/drawing/2014/main" id="{C6E55239-7C2B-400C-A544-5F4DD55B995A}"/>
              </a:ext>
            </a:extLst>
          </p:cNvPr>
          <p:cNvSpPr/>
          <p:nvPr/>
        </p:nvSpPr>
        <p:spPr>
          <a:xfrm rot="1652663">
            <a:off x="843254" y="1578964"/>
            <a:ext cx="10872207" cy="4320267"/>
          </a:xfrm>
          <a:custGeom>
            <a:avLst/>
            <a:gdLst>
              <a:gd name="connsiteX0" fmla="*/ 0 w 1531327"/>
              <a:gd name="connsiteY0" fmla="*/ 7327 h 54323"/>
              <a:gd name="connsiteX1" fmla="*/ 256442 w 1531327"/>
              <a:gd name="connsiteY1" fmla="*/ 43962 h 54323"/>
              <a:gd name="connsiteX2" fmla="*/ 1121019 w 1531327"/>
              <a:gd name="connsiteY2" fmla="*/ 51288 h 54323"/>
              <a:gd name="connsiteX3" fmla="*/ 1531327 w 1531327"/>
              <a:gd name="connsiteY3" fmla="*/ 0 h 54323"/>
              <a:gd name="connsiteX0" fmla="*/ 0 w 1531327"/>
              <a:gd name="connsiteY0" fmla="*/ 7327 h 48756"/>
              <a:gd name="connsiteX1" fmla="*/ 256442 w 1531327"/>
              <a:gd name="connsiteY1" fmla="*/ 43962 h 48756"/>
              <a:gd name="connsiteX2" fmla="*/ 1046116 w 1531327"/>
              <a:gd name="connsiteY2" fmla="*/ 43528 h 48756"/>
              <a:gd name="connsiteX3" fmla="*/ 1531327 w 1531327"/>
              <a:gd name="connsiteY3" fmla="*/ 0 h 48756"/>
              <a:gd name="connsiteX0" fmla="*/ 0 w 1531327"/>
              <a:gd name="connsiteY0" fmla="*/ 7327 h 47554"/>
              <a:gd name="connsiteX1" fmla="*/ 256442 w 1531327"/>
              <a:gd name="connsiteY1" fmla="*/ 43962 h 47554"/>
              <a:gd name="connsiteX2" fmla="*/ 1046116 w 1531327"/>
              <a:gd name="connsiteY2" fmla="*/ 43528 h 47554"/>
              <a:gd name="connsiteX3" fmla="*/ 1531327 w 1531327"/>
              <a:gd name="connsiteY3" fmla="*/ 0 h 47554"/>
              <a:gd name="connsiteX0" fmla="*/ 0 w 1531327"/>
              <a:gd name="connsiteY0" fmla="*/ 7327 h 49492"/>
              <a:gd name="connsiteX1" fmla="*/ 256442 w 1531327"/>
              <a:gd name="connsiteY1" fmla="*/ 43962 h 49492"/>
              <a:gd name="connsiteX2" fmla="*/ 1082678 w 1531327"/>
              <a:gd name="connsiteY2" fmla="*/ 46947 h 49492"/>
              <a:gd name="connsiteX3" fmla="*/ 1531327 w 1531327"/>
              <a:gd name="connsiteY3" fmla="*/ 0 h 49492"/>
              <a:gd name="connsiteX0" fmla="*/ 0 w 1543699"/>
              <a:gd name="connsiteY0" fmla="*/ 0 h 42165"/>
              <a:gd name="connsiteX1" fmla="*/ 256442 w 1543699"/>
              <a:gd name="connsiteY1" fmla="*/ 36635 h 42165"/>
              <a:gd name="connsiteX2" fmla="*/ 1082678 w 1543699"/>
              <a:gd name="connsiteY2" fmla="*/ 39620 h 42165"/>
              <a:gd name="connsiteX3" fmla="*/ 1543699 w 1543699"/>
              <a:gd name="connsiteY3" fmla="*/ 15708 h 42165"/>
              <a:gd name="connsiteX0" fmla="*/ 0 w 1560194"/>
              <a:gd name="connsiteY0" fmla="*/ 0 h 44803"/>
              <a:gd name="connsiteX1" fmla="*/ 256442 w 1560194"/>
              <a:gd name="connsiteY1" fmla="*/ 36635 h 44803"/>
              <a:gd name="connsiteX2" fmla="*/ 1082678 w 1560194"/>
              <a:gd name="connsiteY2" fmla="*/ 39620 h 44803"/>
              <a:gd name="connsiteX3" fmla="*/ 1560194 w 1560194"/>
              <a:gd name="connsiteY3" fmla="*/ 34555 h 44803"/>
              <a:gd name="connsiteX0" fmla="*/ 0 w 1531328"/>
              <a:gd name="connsiteY0" fmla="*/ 0 h 42165"/>
              <a:gd name="connsiteX1" fmla="*/ 256442 w 1531328"/>
              <a:gd name="connsiteY1" fmla="*/ 36635 h 42165"/>
              <a:gd name="connsiteX2" fmla="*/ 1082678 w 1531328"/>
              <a:gd name="connsiteY2" fmla="*/ 39620 h 42165"/>
              <a:gd name="connsiteX3" fmla="*/ 1531328 w 1531328"/>
              <a:gd name="connsiteY3" fmla="*/ 15709 h 42165"/>
              <a:gd name="connsiteX0" fmla="*/ 0 w 1541145"/>
              <a:gd name="connsiteY0" fmla="*/ 1284 h 25712"/>
              <a:gd name="connsiteX1" fmla="*/ 266259 w 1541145"/>
              <a:gd name="connsiteY1" fmla="*/ 20926 h 25712"/>
              <a:gd name="connsiteX2" fmla="*/ 1092495 w 1541145"/>
              <a:gd name="connsiteY2" fmla="*/ 23911 h 25712"/>
              <a:gd name="connsiteX3" fmla="*/ 1541145 w 1541145"/>
              <a:gd name="connsiteY3" fmla="*/ 0 h 25712"/>
              <a:gd name="connsiteX0" fmla="*/ 0 w 1541208"/>
              <a:gd name="connsiteY0" fmla="*/ 43535 h 67963"/>
              <a:gd name="connsiteX1" fmla="*/ 266259 w 1541208"/>
              <a:gd name="connsiteY1" fmla="*/ 63177 h 67963"/>
              <a:gd name="connsiteX2" fmla="*/ 1092495 w 1541208"/>
              <a:gd name="connsiteY2" fmla="*/ 66162 h 67963"/>
              <a:gd name="connsiteX3" fmla="*/ 1541208 w 1541208"/>
              <a:gd name="connsiteY3" fmla="*/ 0 h 67963"/>
              <a:gd name="connsiteX0" fmla="*/ 160149 w 1302929"/>
              <a:gd name="connsiteY0" fmla="*/ 284356 h 285124"/>
              <a:gd name="connsiteX1" fmla="*/ 27980 w 1302929"/>
              <a:gd name="connsiteY1" fmla="*/ 63177 h 285124"/>
              <a:gd name="connsiteX2" fmla="*/ 854216 w 1302929"/>
              <a:gd name="connsiteY2" fmla="*/ 66162 h 285124"/>
              <a:gd name="connsiteX3" fmla="*/ 1302929 w 1302929"/>
              <a:gd name="connsiteY3" fmla="*/ 0 h 285124"/>
              <a:gd name="connsiteX0" fmla="*/ 0 w 1142780"/>
              <a:gd name="connsiteY0" fmla="*/ 284356 h 357229"/>
              <a:gd name="connsiteX1" fmla="*/ 361723 w 1142780"/>
              <a:gd name="connsiteY1" fmla="*/ 348313 h 357229"/>
              <a:gd name="connsiteX2" fmla="*/ 694067 w 1142780"/>
              <a:gd name="connsiteY2" fmla="*/ 66162 h 357229"/>
              <a:gd name="connsiteX3" fmla="*/ 1142780 w 1142780"/>
              <a:gd name="connsiteY3" fmla="*/ 0 h 357229"/>
              <a:gd name="connsiteX0" fmla="*/ 0 w 1375340"/>
              <a:gd name="connsiteY0" fmla="*/ 430667 h 433913"/>
              <a:gd name="connsiteX1" fmla="*/ 594283 w 1375340"/>
              <a:gd name="connsiteY1" fmla="*/ 348313 h 433913"/>
              <a:gd name="connsiteX2" fmla="*/ 926627 w 1375340"/>
              <a:gd name="connsiteY2" fmla="*/ 66162 h 433913"/>
              <a:gd name="connsiteX3" fmla="*/ 1375340 w 1375340"/>
              <a:gd name="connsiteY3" fmla="*/ 0 h 433913"/>
              <a:gd name="connsiteX0" fmla="*/ 0 w 1375340"/>
              <a:gd name="connsiteY0" fmla="*/ 430667 h 436631"/>
              <a:gd name="connsiteX1" fmla="*/ 599536 w 1375340"/>
              <a:gd name="connsiteY1" fmla="*/ 374527 h 436631"/>
              <a:gd name="connsiteX2" fmla="*/ 926627 w 1375340"/>
              <a:gd name="connsiteY2" fmla="*/ 66162 h 436631"/>
              <a:gd name="connsiteX3" fmla="*/ 1375340 w 1375340"/>
              <a:gd name="connsiteY3" fmla="*/ 0 h 436631"/>
              <a:gd name="connsiteX0" fmla="*/ 0 w 1375340"/>
              <a:gd name="connsiteY0" fmla="*/ 430667 h 432897"/>
              <a:gd name="connsiteX1" fmla="*/ 599536 w 1375340"/>
              <a:gd name="connsiteY1" fmla="*/ 374527 h 432897"/>
              <a:gd name="connsiteX2" fmla="*/ 1025394 w 1375340"/>
              <a:gd name="connsiteY2" fmla="*/ 378107 h 432897"/>
              <a:gd name="connsiteX3" fmla="*/ 1375340 w 1375340"/>
              <a:gd name="connsiteY3" fmla="*/ 0 h 432897"/>
              <a:gd name="connsiteX0" fmla="*/ 0 w 1375340"/>
              <a:gd name="connsiteY0" fmla="*/ 430667 h 434331"/>
              <a:gd name="connsiteX1" fmla="*/ 546833 w 1375340"/>
              <a:gd name="connsiteY1" fmla="*/ 403117 h 434331"/>
              <a:gd name="connsiteX2" fmla="*/ 1025394 w 1375340"/>
              <a:gd name="connsiteY2" fmla="*/ 378107 h 434331"/>
              <a:gd name="connsiteX3" fmla="*/ 1375340 w 1375340"/>
              <a:gd name="connsiteY3" fmla="*/ 0 h 434331"/>
              <a:gd name="connsiteX0" fmla="*/ 0 w 1130735"/>
              <a:gd name="connsiteY0" fmla="*/ 303226 h 306890"/>
              <a:gd name="connsiteX1" fmla="*/ 546833 w 1130735"/>
              <a:gd name="connsiteY1" fmla="*/ 275676 h 306890"/>
              <a:gd name="connsiteX2" fmla="*/ 1025394 w 1130735"/>
              <a:gd name="connsiteY2" fmla="*/ 250666 h 306890"/>
              <a:gd name="connsiteX3" fmla="*/ 1130735 w 1130735"/>
              <a:gd name="connsiteY3" fmla="*/ 0 h 306890"/>
              <a:gd name="connsiteX0" fmla="*/ 0 w 1595164"/>
              <a:gd name="connsiteY0" fmla="*/ 303226 h 307050"/>
              <a:gd name="connsiteX1" fmla="*/ 546833 w 1595164"/>
              <a:gd name="connsiteY1" fmla="*/ 275676 h 307050"/>
              <a:gd name="connsiteX2" fmla="*/ 1569017 w 1595164"/>
              <a:gd name="connsiteY2" fmla="*/ 238580 h 307050"/>
              <a:gd name="connsiteX3" fmla="*/ 1130735 w 1595164"/>
              <a:gd name="connsiteY3" fmla="*/ 0 h 307050"/>
              <a:gd name="connsiteX0" fmla="*/ 0 w 1603712"/>
              <a:gd name="connsiteY0" fmla="*/ 342888 h 346712"/>
              <a:gd name="connsiteX1" fmla="*/ 546833 w 1603712"/>
              <a:gd name="connsiteY1" fmla="*/ 315338 h 346712"/>
              <a:gd name="connsiteX2" fmla="*/ 1569017 w 1603712"/>
              <a:gd name="connsiteY2" fmla="*/ 278242 h 346712"/>
              <a:gd name="connsiteX3" fmla="*/ 1330553 w 1603712"/>
              <a:gd name="connsiteY3" fmla="*/ 0 h 346712"/>
              <a:gd name="connsiteX0" fmla="*/ 0 w 1596604"/>
              <a:gd name="connsiteY0" fmla="*/ 342888 h 346702"/>
              <a:gd name="connsiteX1" fmla="*/ 546833 w 1596604"/>
              <a:gd name="connsiteY1" fmla="*/ 315338 h 346702"/>
              <a:gd name="connsiteX2" fmla="*/ 1561475 w 1596604"/>
              <a:gd name="connsiteY2" fmla="*/ 278913 h 346702"/>
              <a:gd name="connsiteX3" fmla="*/ 1330553 w 1596604"/>
              <a:gd name="connsiteY3" fmla="*/ 0 h 346702"/>
              <a:gd name="connsiteX0" fmla="*/ 0 w 1568867"/>
              <a:gd name="connsiteY0" fmla="*/ 342888 h 346702"/>
              <a:gd name="connsiteX1" fmla="*/ 546833 w 1568867"/>
              <a:gd name="connsiteY1" fmla="*/ 315338 h 346702"/>
              <a:gd name="connsiteX2" fmla="*/ 1561475 w 1568867"/>
              <a:gd name="connsiteY2" fmla="*/ 278913 h 346702"/>
              <a:gd name="connsiteX3" fmla="*/ 1330553 w 1568867"/>
              <a:gd name="connsiteY3" fmla="*/ 0 h 346702"/>
              <a:gd name="connsiteX0" fmla="*/ 0 w 1571610"/>
              <a:gd name="connsiteY0" fmla="*/ 228038 h 231852"/>
              <a:gd name="connsiteX1" fmla="*/ 546833 w 1571610"/>
              <a:gd name="connsiteY1" fmla="*/ 200488 h 231852"/>
              <a:gd name="connsiteX2" fmla="*/ 1561475 w 1571610"/>
              <a:gd name="connsiteY2" fmla="*/ 164063 h 231852"/>
              <a:gd name="connsiteX3" fmla="*/ 1447775 w 1571610"/>
              <a:gd name="connsiteY3" fmla="*/ 0 h 231852"/>
              <a:gd name="connsiteX0" fmla="*/ 0 w 1574214"/>
              <a:gd name="connsiteY0" fmla="*/ 228038 h 231852"/>
              <a:gd name="connsiteX1" fmla="*/ 546833 w 1574214"/>
              <a:gd name="connsiteY1" fmla="*/ 200488 h 231852"/>
              <a:gd name="connsiteX2" fmla="*/ 1561475 w 1574214"/>
              <a:gd name="connsiteY2" fmla="*/ 164063 h 231852"/>
              <a:gd name="connsiteX3" fmla="*/ 1447775 w 1574214"/>
              <a:gd name="connsiteY3" fmla="*/ 0 h 231852"/>
              <a:gd name="connsiteX0" fmla="*/ 0 w 1576559"/>
              <a:gd name="connsiteY0" fmla="*/ 228038 h 231852"/>
              <a:gd name="connsiteX1" fmla="*/ 546833 w 1576559"/>
              <a:gd name="connsiteY1" fmla="*/ 200488 h 231852"/>
              <a:gd name="connsiteX2" fmla="*/ 1561475 w 1576559"/>
              <a:gd name="connsiteY2" fmla="*/ 164063 h 231852"/>
              <a:gd name="connsiteX3" fmla="*/ 1447775 w 1576559"/>
              <a:gd name="connsiteY3" fmla="*/ 0 h 231852"/>
              <a:gd name="connsiteX0" fmla="*/ 0 w 1574391"/>
              <a:gd name="connsiteY0" fmla="*/ 223157 h 226971"/>
              <a:gd name="connsiteX1" fmla="*/ 546833 w 1574391"/>
              <a:gd name="connsiteY1" fmla="*/ 195607 h 226971"/>
              <a:gd name="connsiteX2" fmla="*/ 1561475 w 1574391"/>
              <a:gd name="connsiteY2" fmla="*/ 159182 h 226971"/>
              <a:gd name="connsiteX3" fmla="*/ 1411648 w 1574391"/>
              <a:gd name="connsiteY3" fmla="*/ 0 h 226971"/>
              <a:gd name="connsiteX0" fmla="*/ 0 w 1542930"/>
              <a:gd name="connsiteY0" fmla="*/ 223157 h 226951"/>
              <a:gd name="connsiteX1" fmla="*/ 546833 w 1542930"/>
              <a:gd name="connsiteY1" fmla="*/ 195607 h 226951"/>
              <a:gd name="connsiteX2" fmla="*/ 1528032 w 1542930"/>
              <a:gd name="connsiteY2" fmla="*/ 160698 h 226951"/>
              <a:gd name="connsiteX3" fmla="*/ 1411648 w 1542930"/>
              <a:gd name="connsiteY3" fmla="*/ 0 h 226951"/>
              <a:gd name="connsiteX0" fmla="*/ 0 w 1542930"/>
              <a:gd name="connsiteY0" fmla="*/ 223157 h 226951"/>
              <a:gd name="connsiteX1" fmla="*/ 546833 w 1542930"/>
              <a:gd name="connsiteY1" fmla="*/ 195607 h 226951"/>
              <a:gd name="connsiteX2" fmla="*/ 1528032 w 1542930"/>
              <a:gd name="connsiteY2" fmla="*/ 160698 h 226951"/>
              <a:gd name="connsiteX3" fmla="*/ 1411648 w 1542930"/>
              <a:gd name="connsiteY3" fmla="*/ 0 h 226951"/>
              <a:gd name="connsiteX0" fmla="*/ 0 w 1535565"/>
              <a:gd name="connsiteY0" fmla="*/ 223157 h 226951"/>
              <a:gd name="connsiteX1" fmla="*/ 546833 w 1535565"/>
              <a:gd name="connsiteY1" fmla="*/ 195607 h 226951"/>
              <a:gd name="connsiteX2" fmla="*/ 1528032 w 1535565"/>
              <a:gd name="connsiteY2" fmla="*/ 160698 h 226951"/>
              <a:gd name="connsiteX3" fmla="*/ 1411648 w 1535565"/>
              <a:gd name="connsiteY3" fmla="*/ 0 h 226951"/>
              <a:gd name="connsiteX0" fmla="*/ 0 w 1545249"/>
              <a:gd name="connsiteY0" fmla="*/ 223157 h 226951"/>
              <a:gd name="connsiteX1" fmla="*/ 546833 w 1545249"/>
              <a:gd name="connsiteY1" fmla="*/ 195607 h 226951"/>
              <a:gd name="connsiteX2" fmla="*/ 1528032 w 1545249"/>
              <a:gd name="connsiteY2" fmla="*/ 160698 h 226951"/>
              <a:gd name="connsiteX3" fmla="*/ 1411648 w 1545249"/>
              <a:gd name="connsiteY3" fmla="*/ 0 h 226951"/>
              <a:gd name="connsiteX0" fmla="*/ 0 w 1545249"/>
              <a:gd name="connsiteY0" fmla="*/ 223157 h 226951"/>
              <a:gd name="connsiteX1" fmla="*/ 546833 w 1545249"/>
              <a:gd name="connsiteY1" fmla="*/ 195607 h 226951"/>
              <a:gd name="connsiteX2" fmla="*/ 1528032 w 1545249"/>
              <a:gd name="connsiteY2" fmla="*/ 160698 h 226951"/>
              <a:gd name="connsiteX3" fmla="*/ 1411648 w 1545249"/>
              <a:gd name="connsiteY3" fmla="*/ 0 h 226951"/>
              <a:gd name="connsiteX0" fmla="*/ 0 w 1606894"/>
              <a:gd name="connsiteY0" fmla="*/ 223157 h 226951"/>
              <a:gd name="connsiteX1" fmla="*/ 546833 w 1606894"/>
              <a:gd name="connsiteY1" fmla="*/ 195607 h 226951"/>
              <a:gd name="connsiteX2" fmla="*/ 1528032 w 1606894"/>
              <a:gd name="connsiteY2" fmla="*/ 160698 h 226951"/>
              <a:gd name="connsiteX3" fmla="*/ 1532385 w 1606894"/>
              <a:gd name="connsiteY3" fmla="*/ 150247 h 226951"/>
              <a:gd name="connsiteX4" fmla="*/ 1411648 w 1606894"/>
              <a:gd name="connsiteY4" fmla="*/ 0 h 226951"/>
              <a:gd name="connsiteX0" fmla="*/ 0 w 1596104"/>
              <a:gd name="connsiteY0" fmla="*/ 223157 h 226951"/>
              <a:gd name="connsiteX1" fmla="*/ 546833 w 1596104"/>
              <a:gd name="connsiteY1" fmla="*/ 195607 h 226951"/>
              <a:gd name="connsiteX2" fmla="*/ 1528032 w 1596104"/>
              <a:gd name="connsiteY2" fmla="*/ 160698 h 226951"/>
              <a:gd name="connsiteX3" fmla="*/ 1490370 w 1596104"/>
              <a:gd name="connsiteY3" fmla="*/ 109793 h 226951"/>
              <a:gd name="connsiteX4" fmla="*/ 1411648 w 1596104"/>
              <a:gd name="connsiteY4" fmla="*/ 0 h 226951"/>
              <a:gd name="connsiteX0" fmla="*/ 0 w 1595826"/>
              <a:gd name="connsiteY0" fmla="*/ 223157 h 226951"/>
              <a:gd name="connsiteX1" fmla="*/ 546833 w 1595826"/>
              <a:gd name="connsiteY1" fmla="*/ 195607 h 226951"/>
              <a:gd name="connsiteX2" fmla="*/ 1528032 w 1595826"/>
              <a:gd name="connsiteY2" fmla="*/ 160698 h 226951"/>
              <a:gd name="connsiteX3" fmla="*/ 1489115 w 1595826"/>
              <a:gd name="connsiteY3" fmla="*/ 86767 h 226951"/>
              <a:gd name="connsiteX4" fmla="*/ 1411648 w 1595826"/>
              <a:gd name="connsiteY4" fmla="*/ 0 h 226951"/>
              <a:gd name="connsiteX0" fmla="*/ 0 w 1490236"/>
              <a:gd name="connsiteY0" fmla="*/ 223157 h 226725"/>
              <a:gd name="connsiteX1" fmla="*/ 546833 w 1490236"/>
              <a:gd name="connsiteY1" fmla="*/ 195607 h 226725"/>
              <a:gd name="connsiteX2" fmla="*/ 1107550 w 1490236"/>
              <a:gd name="connsiteY2" fmla="*/ 178298 h 226725"/>
              <a:gd name="connsiteX3" fmla="*/ 1489115 w 1490236"/>
              <a:gd name="connsiteY3" fmla="*/ 86767 h 226725"/>
              <a:gd name="connsiteX4" fmla="*/ 1411648 w 1490236"/>
              <a:gd name="connsiteY4" fmla="*/ 0 h 226725"/>
              <a:gd name="connsiteX0" fmla="*/ 0 w 1534257"/>
              <a:gd name="connsiteY0" fmla="*/ 223157 h 226725"/>
              <a:gd name="connsiteX1" fmla="*/ 546833 w 1534257"/>
              <a:gd name="connsiteY1" fmla="*/ 195607 h 226725"/>
              <a:gd name="connsiteX2" fmla="*/ 1107550 w 1534257"/>
              <a:gd name="connsiteY2" fmla="*/ 178298 h 226725"/>
              <a:gd name="connsiteX3" fmla="*/ 1533303 w 1534257"/>
              <a:gd name="connsiteY3" fmla="*/ 133281 h 226725"/>
              <a:gd name="connsiteX4" fmla="*/ 1411648 w 1534257"/>
              <a:gd name="connsiteY4" fmla="*/ 0 h 226725"/>
              <a:gd name="connsiteX0" fmla="*/ 0 w 1533303"/>
              <a:gd name="connsiteY0" fmla="*/ 223157 h 226725"/>
              <a:gd name="connsiteX1" fmla="*/ 546833 w 1533303"/>
              <a:gd name="connsiteY1" fmla="*/ 195607 h 226725"/>
              <a:gd name="connsiteX2" fmla="*/ 1107550 w 1533303"/>
              <a:gd name="connsiteY2" fmla="*/ 178298 h 226725"/>
              <a:gd name="connsiteX3" fmla="*/ 1533303 w 1533303"/>
              <a:gd name="connsiteY3" fmla="*/ 133281 h 226725"/>
              <a:gd name="connsiteX4" fmla="*/ 1411648 w 1533303"/>
              <a:gd name="connsiteY4" fmla="*/ 0 h 226725"/>
              <a:gd name="connsiteX0" fmla="*/ 0 w 1541477"/>
              <a:gd name="connsiteY0" fmla="*/ 223157 h 226725"/>
              <a:gd name="connsiteX1" fmla="*/ 546833 w 1541477"/>
              <a:gd name="connsiteY1" fmla="*/ 195607 h 226725"/>
              <a:gd name="connsiteX2" fmla="*/ 1107550 w 1541477"/>
              <a:gd name="connsiteY2" fmla="*/ 178298 h 226725"/>
              <a:gd name="connsiteX3" fmla="*/ 1533303 w 1541477"/>
              <a:gd name="connsiteY3" fmla="*/ 133281 h 226725"/>
              <a:gd name="connsiteX4" fmla="*/ 1411648 w 1541477"/>
              <a:gd name="connsiteY4" fmla="*/ 0 h 226725"/>
              <a:gd name="connsiteX0" fmla="*/ 0 w 1541477"/>
              <a:gd name="connsiteY0" fmla="*/ 223157 h 226725"/>
              <a:gd name="connsiteX1" fmla="*/ 546833 w 1541477"/>
              <a:gd name="connsiteY1" fmla="*/ 195607 h 226725"/>
              <a:gd name="connsiteX2" fmla="*/ 1107550 w 1541477"/>
              <a:gd name="connsiteY2" fmla="*/ 178298 h 226725"/>
              <a:gd name="connsiteX3" fmla="*/ 1533303 w 1541477"/>
              <a:gd name="connsiteY3" fmla="*/ 133281 h 226725"/>
              <a:gd name="connsiteX4" fmla="*/ 1411648 w 1541477"/>
              <a:gd name="connsiteY4" fmla="*/ 0 h 226725"/>
              <a:gd name="connsiteX0" fmla="*/ 0 w 1533725"/>
              <a:gd name="connsiteY0" fmla="*/ 223157 h 226725"/>
              <a:gd name="connsiteX1" fmla="*/ 546833 w 1533725"/>
              <a:gd name="connsiteY1" fmla="*/ 195607 h 226725"/>
              <a:gd name="connsiteX2" fmla="*/ 1107550 w 1533725"/>
              <a:gd name="connsiteY2" fmla="*/ 178298 h 226725"/>
              <a:gd name="connsiteX3" fmla="*/ 1533303 w 1533725"/>
              <a:gd name="connsiteY3" fmla="*/ 133281 h 226725"/>
              <a:gd name="connsiteX4" fmla="*/ 1411648 w 1533725"/>
              <a:gd name="connsiteY4" fmla="*/ 0 h 226725"/>
              <a:gd name="connsiteX0" fmla="*/ 0 w 1557983"/>
              <a:gd name="connsiteY0" fmla="*/ 223157 h 226725"/>
              <a:gd name="connsiteX1" fmla="*/ 546833 w 1557983"/>
              <a:gd name="connsiteY1" fmla="*/ 195607 h 226725"/>
              <a:gd name="connsiteX2" fmla="*/ 1107550 w 1557983"/>
              <a:gd name="connsiteY2" fmla="*/ 178298 h 226725"/>
              <a:gd name="connsiteX3" fmla="*/ 1557594 w 1557983"/>
              <a:gd name="connsiteY3" fmla="*/ 146754 h 226725"/>
              <a:gd name="connsiteX4" fmla="*/ 1411648 w 1557983"/>
              <a:gd name="connsiteY4" fmla="*/ 0 h 226725"/>
              <a:gd name="connsiteX0" fmla="*/ 0 w 1548482"/>
              <a:gd name="connsiteY0" fmla="*/ 223157 h 226725"/>
              <a:gd name="connsiteX1" fmla="*/ 546833 w 1548482"/>
              <a:gd name="connsiteY1" fmla="*/ 195607 h 226725"/>
              <a:gd name="connsiteX2" fmla="*/ 1107550 w 1548482"/>
              <a:gd name="connsiteY2" fmla="*/ 178298 h 226725"/>
              <a:gd name="connsiteX3" fmla="*/ 1548080 w 1548482"/>
              <a:gd name="connsiteY3" fmla="*/ 137595 h 226725"/>
              <a:gd name="connsiteX4" fmla="*/ 1411648 w 1548482"/>
              <a:gd name="connsiteY4" fmla="*/ 0 h 226725"/>
              <a:gd name="connsiteX0" fmla="*/ 0 w 1547102"/>
              <a:gd name="connsiteY0" fmla="*/ 223157 h 226725"/>
              <a:gd name="connsiteX1" fmla="*/ 546833 w 1547102"/>
              <a:gd name="connsiteY1" fmla="*/ 195607 h 226725"/>
              <a:gd name="connsiteX2" fmla="*/ 1107550 w 1547102"/>
              <a:gd name="connsiteY2" fmla="*/ 178298 h 226725"/>
              <a:gd name="connsiteX3" fmla="*/ 1546699 w 1547102"/>
              <a:gd name="connsiteY3" fmla="*/ 132298 h 226725"/>
              <a:gd name="connsiteX4" fmla="*/ 1411648 w 1547102"/>
              <a:gd name="connsiteY4" fmla="*/ 0 h 226725"/>
              <a:gd name="connsiteX0" fmla="*/ 0 w 1556451"/>
              <a:gd name="connsiteY0" fmla="*/ 223157 h 226725"/>
              <a:gd name="connsiteX1" fmla="*/ 546833 w 1556451"/>
              <a:gd name="connsiteY1" fmla="*/ 195607 h 226725"/>
              <a:gd name="connsiteX2" fmla="*/ 1107550 w 1556451"/>
              <a:gd name="connsiteY2" fmla="*/ 178298 h 226725"/>
              <a:gd name="connsiteX3" fmla="*/ 1556060 w 1556451"/>
              <a:gd name="connsiteY3" fmla="*/ 114862 h 226725"/>
              <a:gd name="connsiteX4" fmla="*/ 1411648 w 1556451"/>
              <a:gd name="connsiteY4" fmla="*/ 0 h 226725"/>
              <a:gd name="connsiteX0" fmla="*/ 0 w 1556469"/>
              <a:gd name="connsiteY0" fmla="*/ 223157 h 226841"/>
              <a:gd name="connsiteX1" fmla="*/ 546833 w 1556469"/>
              <a:gd name="connsiteY1" fmla="*/ 195607 h 226841"/>
              <a:gd name="connsiteX2" fmla="*/ 1121042 w 1556469"/>
              <a:gd name="connsiteY2" fmla="*/ 169007 h 226841"/>
              <a:gd name="connsiteX3" fmla="*/ 1556060 w 1556469"/>
              <a:gd name="connsiteY3" fmla="*/ 114862 h 226841"/>
              <a:gd name="connsiteX4" fmla="*/ 1411648 w 1556469"/>
              <a:gd name="connsiteY4" fmla="*/ 0 h 226841"/>
              <a:gd name="connsiteX0" fmla="*/ 0 w 1587997"/>
              <a:gd name="connsiteY0" fmla="*/ 223157 h 226841"/>
              <a:gd name="connsiteX1" fmla="*/ 546833 w 1587997"/>
              <a:gd name="connsiteY1" fmla="*/ 195607 h 226841"/>
              <a:gd name="connsiteX2" fmla="*/ 1121042 w 1587997"/>
              <a:gd name="connsiteY2" fmla="*/ 169007 h 226841"/>
              <a:gd name="connsiteX3" fmla="*/ 1587628 w 1587997"/>
              <a:gd name="connsiteY3" fmla="*/ 122691 h 226841"/>
              <a:gd name="connsiteX4" fmla="*/ 1411648 w 1587997"/>
              <a:gd name="connsiteY4" fmla="*/ 0 h 226841"/>
              <a:gd name="connsiteX0" fmla="*/ 0 w 1587997"/>
              <a:gd name="connsiteY0" fmla="*/ 235079 h 238763"/>
              <a:gd name="connsiteX1" fmla="*/ 546833 w 1587997"/>
              <a:gd name="connsiteY1" fmla="*/ 207529 h 238763"/>
              <a:gd name="connsiteX2" fmla="*/ 1121042 w 1587997"/>
              <a:gd name="connsiteY2" fmla="*/ 180929 h 238763"/>
              <a:gd name="connsiteX3" fmla="*/ 1587628 w 1587997"/>
              <a:gd name="connsiteY3" fmla="*/ 134613 h 238763"/>
              <a:gd name="connsiteX4" fmla="*/ 1417771 w 1587997"/>
              <a:gd name="connsiteY4" fmla="*/ 0 h 238763"/>
              <a:gd name="connsiteX0" fmla="*/ 0 w 1587997"/>
              <a:gd name="connsiteY0" fmla="*/ 235079 h 239574"/>
              <a:gd name="connsiteX1" fmla="*/ 540549 w 1587997"/>
              <a:gd name="connsiteY1" fmla="*/ 215619 h 239574"/>
              <a:gd name="connsiteX2" fmla="*/ 1121042 w 1587997"/>
              <a:gd name="connsiteY2" fmla="*/ 180929 h 239574"/>
              <a:gd name="connsiteX3" fmla="*/ 1587628 w 1587997"/>
              <a:gd name="connsiteY3" fmla="*/ 134613 h 239574"/>
              <a:gd name="connsiteX4" fmla="*/ 1417771 w 1587997"/>
              <a:gd name="connsiteY4" fmla="*/ 0 h 239574"/>
              <a:gd name="connsiteX0" fmla="*/ 0 w 1587997"/>
              <a:gd name="connsiteY0" fmla="*/ 230058 h 234553"/>
              <a:gd name="connsiteX1" fmla="*/ 540549 w 1587997"/>
              <a:gd name="connsiteY1" fmla="*/ 210598 h 234553"/>
              <a:gd name="connsiteX2" fmla="*/ 1121042 w 1587997"/>
              <a:gd name="connsiteY2" fmla="*/ 175908 h 234553"/>
              <a:gd name="connsiteX3" fmla="*/ 1587628 w 1587997"/>
              <a:gd name="connsiteY3" fmla="*/ 129592 h 234553"/>
              <a:gd name="connsiteX4" fmla="*/ 1430605 w 1587997"/>
              <a:gd name="connsiteY4" fmla="*/ 0 h 234553"/>
              <a:gd name="connsiteX0" fmla="*/ 0 w 1573003"/>
              <a:gd name="connsiteY0" fmla="*/ 230058 h 234553"/>
              <a:gd name="connsiteX1" fmla="*/ 540549 w 1573003"/>
              <a:gd name="connsiteY1" fmla="*/ 210598 h 234553"/>
              <a:gd name="connsiteX2" fmla="*/ 1121042 w 1573003"/>
              <a:gd name="connsiteY2" fmla="*/ 175908 h 234553"/>
              <a:gd name="connsiteX3" fmla="*/ 1572616 w 1573003"/>
              <a:gd name="connsiteY3" fmla="*/ 132762 h 234553"/>
              <a:gd name="connsiteX4" fmla="*/ 1430605 w 1573003"/>
              <a:gd name="connsiteY4" fmla="*/ 0 h 234553"/>
              <a:gd name="connsiteX0" fmla="*/ 0 w 1573003"/>
              <a:gd name="connsiteY0" fmla="*/ 402601 h 407096"/>
              <a:gd name="connsiteX1" fmla="*/ 540549 w 1573003"/>
              <a:gd name="connsiteY1" fmla="*/ 383141 h 407096"/>
              <a:gd name="connsiteX2" fmla="*/ 1121042 w 1573003"/>
              <a:gd name="connsiteY2" fmla="*/ 348451 h 407096"/>
              <a:gd name="connsiteX3" fmla="*/ 1572616 w 1573003"/>
              <a:gd name="connsiteY3" fmla="*/ 305305 h 407096"/>
              <a:gd name="connsiteX4" fmla="*/ 159284 w 1573003"/>
              <a:gd name="connsiteY4" fmla="*/ 0 h 407096"/>
              <a:gd name="connsiteX0" fmla="*/ 0 w 1141466"/>
              <a:gd name="connsiteY0" fmla="*/ 402601 h 407096"/>
              <a:gd name="connsiteX1" fmla="*/ 540549 w 1141466"/>
              <a:gd name="connsiteY1" fmla="*/ 383141 h 407096"/>
              <a:gd name="connsiteX2" fmla="*/ 1121042 w 1141466"/>
              <a:gd name="connsiteY2" fmla="*/ 348451 h 407096"/>
              <a:gd name="connsiteX3" fmla="*/ 390545 w 1141466"/>
              <a:gd name="connsiteY3" fmla="*/ 190139 h 407096"/>
              <a:gd name="connsiteX4" fmla="*/ 159284 w 1141466"/>
              <a:gd name="connsiteY4" fmla="*/ 0 h 407096"/>
              <a:gd name="connsiteX0" fmla="*/ 0 w 540549"/>
              <a:gd name="connsiteY0" fmla="*/ 402601 h 407096"/>
              <a:gd name="connsiteX1" fmla="*/ 540549 w 540549"/>
              <a:gd name="connsiteY1" fmla="*/ 383141 h 407096"/>
              <a:gd name="connsiteX2" fmla="*/ 332414 w 540549"/>
              <a:gd name="connsiteY2" fmla="*/ 273856 h 407096"/>
              <a:gd name="connsiteX3" fmla="*/ 390545 w 540549"/>
              <a:gd name="connsiteY3" fmla="*/ 190139 h 407096"/>
              <a:gd name="connsiteX4" fmla="*/ 159284 w 540549"/>
              <a:gd name="connsiteY4" fmla="*/ 0 h 407096"/>
              <a:gd name="connsiteX0" fmla="*/ 0 w 540549"/>
              <a:gd name="connsiteY0" fmla="*/ 402601 h 457121"/>
              <a:gd name="connsiteX1" fmla="*/ 221484 w 540549"/>
              <a:gd name="connsiteY1" fmla="*/ 456989 h 457121"/>
              <a:gd name="connsiteX2" fmla="*/ 540549 w 540549"/>
              <a:gd name="connsiteY2" fmla="*/ 383141 h 457121"/>
              <a:gd name="connsiteX3" fmla="*/ 332414 w 540549"/>
              <a:gd name="connsiteY3" fmla="*/ 273856 h 457121"/>
              <a:gd name="connsiteX4" fmla="*/ 390545 w 540549"/>
              <a:gd name="connsiteY4" fmla="*/ 190139 h 457121"/>
              <a:gd name="connsiteX5" fmla="*/ 159284 w 540549"/>
              <a:gd name="connsiteY5" fmla="*/ 0 h 457121"/>
              <a:gd name="connsiteX0" fmla="*/ 0 w 458935"/>
              <a:gd name="connsiteY0" fmla="*/ 482358 h 482358"/>
              <a:gd name="connsiteX1" fmla="*/ 139870 w 458935"/>
              <a:gd name="connsiteY1" fmla="*/ 456989 h 482358"/>
              <a:gd name="connsiteX2" fmla="*/ 458935 w 458935"/>
              <a:gd name="connsiteY2" fmla="*/ 383141 h 482358"/>
              <a:gd name="connsiteX3" fmla="*/ 250800 w 458935"/>
              <a:gd name="connsiteY3" fmla="*/ 273856 h 482358"/>
              <a:gd name="connsiteX4" fmla="*/ 308931 w 458935"/>
              <a:gd name="connsiteY4" fmla="*/ 190139 h 482358"/>
              <a:gd name="connsiteX5" fmla="*/ 77670 w 458935"/>
              <a:gd name="connsiteY5" fmla="*/ 0 h 482358"/>
              <a:gd name="connsiteX0" fmla="*/ 455 w 459390"/>
              <a:gd name="connsiteY0" fmla="*/ 482358 h 482358"/>
              <a:gd name="connsiteX1" fmla="*/ 75008 w 459390"/>
              <a:gd name="connsiteY1" fmla="*/ 424428 h 482358"/>
              <a:gd name="connsiteX2" fmla="*/ 459390 w 459390"/>
              <a:gd name="connsiteY2" fmla="*/ 383141 h 482358"/>
              <a:gd name="connsiteX3" fmla="*/ 251255 w 459390"/>
              <a:gd name="connsiteY3" fmla="*/ 273856 h 482358"/>
              <a:gd name="connsiteX4" fmla="*/ 309386 w 459390"/>
              <a:gd name="connsiteY4" fmla="*/ 190139 h 482358"/>
              <a:gd name="connsiteX5" fmla="*/ 78125 w 459390"/>
              <a:gd name="connsiteY5" fmla="*/ 0 h 482358"/>
              <a:gd name="connsiteX0" fmla="*/ 7521 w 443760"/>
              <a:gd name="connsiteY0" fmla="*/ 481860 h 481860"/>
              <a:gd name="connsiteX1" fmla="*/ 59378 w 443760"/>
              <a:gd name="connsiteY1" fmla="*/ 424428 h 481860"/>
              <a:gd name="connsiteX2" fmla="*/ 443760 w 443760"/>
              <a:gd name="connsiteY2" fmla="*/ 383141 h 481860"/>
              <a:gd name="connsiteX3" fmla="*/ 235625 w 443760"/>
              <a:gd name="connsiteY3" fmla="*/ 273856 h 481860"/>
              <a:gd name="connsiteX4" fmla="*/ 293756 w 443760"/>
              <a:gd name="connsiteY4" fmla="*/ 190139 h 481860"/>
              <a:gd name="connsiteX5" fmla="*/ 62495 w 443760"/>
              <a:gd name="connsiteY5" fmla="*/ 0 h 481860"/>
              <a:gd name="connsiteX0" fmla="*/ 0 w 436239"/>
              <a:gd name="connsiteY0" fmla="*/ 481860 h 481861"/>
              <a:gd name="connsiteX1" fmla="*/ 51857 w 436239"/>
              <a:gd name="connsiteY1" fmla="*/ 424428 h 481861"/>
              <a:gd name="connsiteX2" fmla="*/ 436239 w 436239"/>
              <a:gd name="connsiteY2" fmla="*/ 383141 h 481861"/>
              <a:gd name="connsiteX3" fmla="*/ 228104 w 436239"/>
              <a:gd name="connsiteY3" fmla="*/ 273856 h 481861"/>
              <a:gd name="connsiteX4" fmla="*/ 286235 w 436239"/>
              <a:gd name="connsiteY4" fmla="*/ 190139 h 481861"/>
              <a:gd name="connsiteX5" fmla="*/ 54974 w 436239"/>
              <a:gd name="connsiteY5" fmla="*/ 0 h 481861"/>
              <a:gd name="connsiteX0" fmla="*/ 0 w 436239"/>
              <a:gd name="connsiteY0" fmla="*/ 481860 h 481861"/>
              <a:gd name="connsiteX1" fmla="*/ 51857 w 436239"/>
              <a:gd name="connsiteY1" fmla="*/ 424428 h 481861"/>
              <a:gd name="connsiteX2" fmla="*/ 35832 w 436239"/>
              <a:gd name="connsiteY2" fmla="*/ 423516 h 481861"/>
              <a:gd name="connsiteX3" fmla="*/ 436239 w 436239"/>
              <a:gd name="connsiteY3" fmla="*/ 383141 h 481861"/>
              <a:gd name="connsiteX4" fmla="*/ 228104 w 436239"/>
              <a:gd name="connsiteY4" fmla="*/ 273856 h 481861"/>
              <a:gd name="connsiteX5" fmla="*/ 286235 w 436239"/>
              <a:gd name="connsiteY5" fmla="*/ 190139 h 481861"/>
              <a:gd name="connsiteX6" fmla="*/ 54974 w 436239"/>
              <a:gd name="connsiteY6" fmla="*/ 0 h 481861"/>
              <a:gd name="connsiteX0" fmla="*/ 0 w 436239"/>
              <a:gd name="connsiteY0" fmla="*/ 481860 h 481861"/>
              <a:gd name="connsiteX1" fmla="*/ 51857 w 436239"/>
              <a:gd name="connsiteY1" fmla="*/ 424428 h 481861"/>
              <a:gd name="connsiteX2" fmla="*/ 166575 w 436239"/>
              <a:gd name="connsiteY2" fmla="*/ 391641 h 481861"/>
              <a:gd name="connsiteX3" fmla="*/ 436239 w 436239"/>
              <a:gd name="connsiteY3" fmla="*/ 383141 h 481861"/>
              <a:gd name="connsiteX4" fmla="*/ 228104 w 436239"/>
              <a:gd name="connsiteY4" fmla="*/ 273856 h 481861"/>
              <a:gd name="connsiteX5" fmla="*/ 286235 w 436239"/>
              <a:gd name="connsiteY5" fmla="*/ 190139 h 481861"/>
              <a:gd name="connsiteX6" fmla="*/ 54974 w 436239"/>
              <a:gd name="connsiteY6" fmla="*/ 0 h 481861"/>
              <a:gd name="connsiteX0" fmla="*/ 0 w 436239"/>
              <a:gd name="connsiteY0" fmla="*/ 481860 h 481863"/>
              <a:gd name="connsiteX1" fmla="*/ 15165 w 436239"/>
              <a:gd name="connsiteY1" fmla="*/ 432169 h 481863"/>
              <a:gd name="connsiteX2" fmla="*/ 166575 w 436239"/>
              <a:gd name="connsiteY2" fmla="*/ 391641 h 481863"/>
              <a:gd name="connsiteX3" fmla="*/ 436239 w 436239"/>
              <a:gd name="connsiteY3" fmla="*/ 383141 h 481863"/>
              <a:gd name="connsiteX4" fmla="*/ 228104 w 436239"/>
              <a:gd name="connsiteY4" fmla="*/ 273856 h 481863"/>
              <a:gd name="connsiteX5" fmla="*/ 286235 w 436239"/>
              <a:gd name="connsiteY5" fmla="*/ 190139 h 481863"/>
              <a:gd name="connsiteX6" fmla="*/ 54974 w 436239"/>
              <a:gd name="connsiteY6" fmla="*/ 0 h 481863"/>
              <a:gd name="connsiteX0" fmla="*/ 0 w 479746"/>
              <a:gd name="connsiteY0" fmla="*/ 487607 h 487608"/>
              <a:gd name="connsiteX1" fmla="*/ 58672 w 479746"/>
              <a:gd name="connsiteY1" fmla="*/ 432169 h 487608"/>
              <a:gd name="connsiteX2" fmla="*/ 210082 w 479746"/>
              <a:gd name="connsiteY2" fmla="*/ 391641 h 487608"/>
              <a:gd name="connsiteX3" fmla="*/ 479746 w 479746"/>
              <a:gd name="connsiteY3" fmla="*/ 383141 h 487608"/>
              <a:gd name="connsiteX4" fmla="*/ 271611 w 479746"/>
              <a:gd name="connsiteY4" fmla="*/ 273856 h 487608"/>
              <a:gd name="connsiteX5" fmla="*/ 329742 w 479746"/>
              <a:gd name="connsiteY5" fmla="*/ 190139 h 487608"/>
              <a:gd name="connsiteX6" fmla="*/ 98481 w 479746"/>
              <a:gd name="connsiteY6" fmla="*/ 0 h 487608"/>
              <a:gd name="connsiteX0" fmla="*/ 0 w 479746"/>
              <a:gd name="connsiteY0" fmla="*/ 487607 h 487608"/>
              <a:gd name="connsiteX1" fmla="*/ 58672 w 479746"/>
              <a:gd name="connsiteY1" fmla="*/ 432169 h 487608"/>
              <a:gd name="connsiteX2" fmla="*/ 130041 w 479746"/>
              <a:gd name="connsiteY2" fmla="*/ 369051 h 487608"/>
              <a:gd name="connsiteX3" fmla="*/ 479746 w 479746"/>
              <a:gd name="connsiteY3" fmla="*/ 383141 h 487608"/>
              <a:gd name="connsiteX4" fmla="*/ 271611 w 479746"/>
              <a:gd name="connsiteY4" fmla="*/ 273856 h 487608"/>
              <a:gd name="connsiteX5" fmla="*/ 329742 w 479746"/>
              <a:gd name="connsiteY5" fmla="*/ 190139 h 487608"/>
              <a:gd name="connsiteX6" fmla="*/ 98481 w 479746"/>
              <a:gd name="connsiteY6" fmla="*/ 0 h 487608"/>
              <a:gd name="connsiteX0" fmla="*/ 0 w 367720"/>
              <a:gd name="connsiteY0" fmla="*/ 487607 h 487608"/>
              <a:gd name="connsiteX1" fmla="*/ 58672 w 367720"/>
              <a:gd name="connsiteY1" fmla="*/ 432169 h 487608"/>
              <a:gd name="connsiteX2" fmla="*/ 130041 w 367720"/>
              <a:gd name="connsiteY2" fmla="*/ 369051 h 487608"/>
              <a:gd name="connsiteX3" fmla="*/ 326553 w 367720"/>
              <a:gd name="connsiteY3" fmla="*/ 341657 h 487608"/>
              <a:gd name="connsiteX4" fmla="*/ 271611 w 367720"/>
              <a:gd name="connsiteY4" fmla="*/ 273856 h 487608"/>
              <a:gd name="connsiteX5" fmla="*/ 329742 w 367720"/>
              <a:gd name="connsiteY5" fmla="*/ 190139 h 487608"/>
              <a:gd name="connsiteX6" fmla="*/ 98481 w 367720"/>
              <a:gd name="connsiteY6" fmla="*/ 0 h 487608"/>
              <a:gd name="connsiteX0" fmla="*/ 0 w 447850"/>
              <a:gd name="connsiteY0" fmla="*/ 487607 h 487608"/>
              <a:gd name="connsiteX1" fmla="*/ 58672 w 447850"/>
              <a:gd name="connsiteY1" fmla="*/ 432169 h 487608"/>
              <a:gd name="connsiteX2" fmla="*/ 130041 w 447850"/>
              <a:gd name="connsiteY2" fmla="*/ 369051 h 487608"/>
              <a:gd name="connsiteX3" fmla="*/ 326553 w 447850"/>
              <a:gd name="connsiteY3" fmla="*/ 341657 h 487608"/>
              <a:gd name="connsiteX4" fmla="*/ 384584 w 447850"/>
              <a:gd name="connsiteY4" fmla="*/ 259461 h 487608"/>
              <a:gd name="connsiteX5" fmla="*/ 329742 w 447850"/>
              <a:gd name="connsiteY5" fmla="*/ 190139 h 487608"/>
              <a:gd name="connsiteX6" fmla="*/ 98481 w 447850"/>
              <a:gd name="connsiteY6" fmla="*/ 0 h 487608"/>
              <a:gd name="connsiteX0" fmla="*/ 0 w 439344"/>
              <a:gd name="connsiteY0" fmla="*/ 487607 h 487608"/>
              <a:gd name="connsiteX1" fmla="*/ 58672 w 439344"/>
              <a:gd name="connsiteY1" fmla="*/ 432169 h 487608"/>
              <a:gd name="connsiteX2" fmla="*/ 130041 w 439344"/>
              <a:gd name="connsiteY2" fmla="*/ 369051 h 487608"/>
              <a:gd name="connsiteX3" fmla="*/ 326553 w 439344"/>
              <a:gd name="connsiteY3" fmla="*/ 341657 h 487608"/>
              <a:gd name="connsiteX4" fmla="*/ 384584 w 439344"/>
              <a:gd name="connsiteY4" fmla="*/ 259461 h 487608"/>
              <a:gd name="connsiteX5" fmla="*/ 279226 w 439344"/>
              <a:gd name="connsiteY5" fmla="*/ 129567 h 487608"/>
              <a:gd name="connsiteX6" fmla="*/ 98481 w 439344"/>
              <a:gd name="connsiteY6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130041 w 389874"/>
              <a:gd name="connsiteY2" fmla="*/ 369051 h 487608"/>
              <a:gd name="connsiteX3" fmla="*/ 326553 w 389874"/>
              <a:gd name="connsiteY3" fmla="*/ 341657 h 487608"/>
              <a:gd name="connsiteX4" fmla="*/ 384584 w 389874"/>
              <a:gd name="connsiteY4" fmla="*/ 259461 h 487608"/>
              <a:gd name="connsiteX5" fmla="*/ 279226 w 389874"/>
              <a:gd name="connsiteY5" fmla="*/ 129567 h 487608"/>
              <a:gd name="connsiteX6" fmla="*/ 98481 w 389874"/>
              <a:gd name="connsiteY6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130041 w 389874"/>
              <a:gd name="connsiteY2" fmla="*/ 369051 h 487608"/>
              <a:gd name="connsiteX3" fmla="*/ 326553 w 389874"/>
              <a:gd name="connsiteY3" fmla="*/ 341657 h 487608"/>
              <a:gd name="connsiteX4" fmla="*/ 384584 w 389874"/>
              <a:gd name="connsiteY4" fmla="*/ 259461 h 487608"/>
              <a:gd name="connsiteX5" fmla="*/ 279226 w 389874"/>
              <a:gd name="connsiteY5" fmla="*/ 129567 h 487608"/>
              <a:gd name="connsiteX6" fmla="*/ 98481 w 389874"/>
              <a:gd name="connsiteY6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55427 w 389874"/>
              <a:gd name="connsiteY2" fmla="*/ 430063 h 487608"/>
              <a:gd name="connsiteX3" fmla="*/ 130041 w 389874"/>
              <a:gd name="connsiteY3" fmla="*/ 369051 h 487608"/>
              <a:gd name="connsiteX4" fmla="*/ 326553 w 389874"/>
              <a:gd name="connsiteY4" fmla="*/ 341657 h 487608"/>
              <a:gd name="connsiteX5" fmla="*/ 384584 w 389874"/>
              <a:gd name="connsiteY5" fmla="*/ 259461 h 487608"/>
              <a:gd name="connsiteX6" fmla="*/ 279226 w 389874"/>
              <a:gd name="connsiteY6" fmla="*/ 129567 h 487608"/>
              <a:gd name="connsiteX7" fmla="*/ 98481 w 389874"/>
              <a:gd name="connsiteY7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130041 w 389874"/>
              <a:gd name="connsiteY2" fmla="*/ 369051 h 487608"/>
              <a:gd name="connsiteX3" fmla="*/ 326553 w 389874"/>
              <a:gd name="connsiteY3" fmla="*/ 341657 h 487608"/>
              <a:gd name="connsiteX4" fmla="*/ 384584 w 389874"/>
              <a:gd name="connsiteY4" fmla="*/ 259461 h 487608"/>
              <a:gd name="connsiteX5" fmla="*/ 279226 w 389874"/>
              <a:gd name="connsiteY5" fmla="*/ 129567 h 487608"/>
              <a:gd name="connsiteX6" fmla="*/ 98481 w 389874"/>
              <a:gd name="connsiteY6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59288 w 389874"/>
              <a:gd name="connsiteY2" fmla="*/ 431823 h 487608"/>
              <a:gd name="connsiteX3" fmla="*/ 130041 w 389874"/>
              <a:gd name="connsiteY3" fmla="*/ 369051 h 487608"/>
              <a:gd name="connsiteX4" fmla="*/ 326553 w 389874"/>
              <a:gd name="connsiteY4" fmla="*/ 341657 h 487608"/>
              <a:gd name="connsiteX5" fmla="*/ 384584 w 389874"/>
              <a:gd name="connsiteY5" fmla="*/ 259461 h 487608"/>
              <a:gd name="connsiteX6" fmla="*/ 279226 w 389874"/>
              <a:gd name="connsiteY6" fmla="*/ 129567 h 487608"/>
              <a:gd name="connsiteX7" fmla="*/ 98481 w 389874"/>
              <a:gd name="connsiteY7" fmla="*/ 0 h 487608"/>
              <a:gd name="connsiteX0" fmla="*/ 0 w 389874"/>
              <a:gd name="connsiteY0" fmla="*/ 487607 h 487608"/>
              <a:gd name="connsiteX1" fmla="*/ 58672 w 389874"/>
              <a:gd name="connsiteY1" fmla="*/ 432169 h 487608"/>
              <a:gd name="connsiteX2" fmla="*/ 130041 w 389874"/>
              <a:gd name="connsiteY2" fmla="*/ 369051 h 487608"/>
              <a:gd name="connsiteX3" fmla="*/ 326553 w 389874"/>
              <a:gd name="connsiteY3" fmla="*/ 341657 h 487608"/>
              <a:gd name="connsiteX4" fmla="*/ 384584 w 389874"/>
              <a:gd name="connsiteY4" fmla="*/ 259461 h 487608"/>
              <a:gd name="connsiteX5" fmla="*/ 279226 w 389874"/>
              <a:gd name="connsiteY5" fmla="*/ 129567 h 487608"/>
              <a:gd name="connsiteX6" fmla="*/ 98481 w 389874"/>
              <a:gd name="connsiteY6" fmla="*/ 0 h 487608"/>
              <a:gd name="connsiteX0" fmla="*/ 0 w 389874"/>
              <a:gd name="connsiteY0" fmla="*/ 487607 h 487607"/>
              <a:gd name="connsiteX1" fmla="*/ 130041 w 389874"/>
              <a:gd name="connsiteY1" fmla="*/ 369051 h 487607"/>
              <a:gd name="connsiteX2" fmla="*/ 326553 w 389874"/>
              <a:gd name="connsiteY2" fmla="*/ 341657 h 487607"/>
              <a:gd name="connsiteX3" fmla="*/ 384584 w 389874"/>
              <a:gd name="connsiteY3" fmla="*/ 259461 h 487607"/>
              <a:gd name="connsiteX4" fmla="*/ 279226 w 389874"/>
              <a:gd name="connsiteY4" fmla="*/ 129567 h 487607"/>
              <a:gd name="connsiteX5" fmla="*/ 98481 w 389874"/>
              <a:gd name="connsiteY5" fmla="*/ 0 h 487607"/>
              <a:gd name="connsiteX0" fmla="*/ 0 w 389874"/>
              <a:gd name="connsiteY0" fmla="*/ 487607 h 487607"/>
              <a:gd name="connsiteX1" fmla="*/ 326553 w 389874"/>
              <a:gd name="connsiteY1" fmla="*/ 341657 h 487607"/>
              <a:gd name="connsiteX2" fmla="*/ 384584 w 389874"/>
              <a:gd name="connsiteY2" fmla="*/ 259461 h 487607"/>
              <a:gd name="connsiteX3" fmla="*/ 279226 w 389874"/>
              <a:gd name="connsiteY3" fmla="*/ 129567 h 487607"/>
              <a:gd name="connsiteX4" fmla="*/ 98481 w 389874"/>
              <a:gd name="connsiteY4" fmla="*/ 0 h 487607"/>
              <a:gd name="connsiteX0" fmla="*/ 222342 w 291393"/>
              <a:gd name="connsiteY0" fmla="*/ 255147 h 347703"/>
              <a:gd name="connsiteX1" fmla="*/ 228072 w 291393"/>
              <a:gd name="connsiteY1" fmla="*/ 341657 h 347703"/>
              <a:gd name="connsiteX2" fmla="*/ 286103 w 291393"/>
              <a:gd name="connsiteY2" fmla="*/ 259461 h 347703"/>
              <a:gd name="connsiteX3" fmla="*/ 180745 w 291393"/>
              <a:gd name="connsiteY3" fmla="*/ 129567 h 347703"/>
              <a:gd name="connsiteX4" fmla="*/ 0 w 291393"/>
              <a:gd name="connsiteY4" fmla="*/ 0 h 347703"/>
              <a:gd name="connsiteX0" fmla="*/ 222342 w 337733"/>
              <a:gd name="connsiteY0" fmla="*/ 255147 h 274600"/>
              <a:gd name="connsiteX1" fmla="*/ 337733 w 337733"/>
              <a:gd name="connsiteY1" fmla="*/ 263811 h 274600"/>
              <a:gd name="connsiteX2" fmla="*/ 286103 w 337733"/>
              <a:gd name="connsiteY2" fmla="*/ 259461 h 274600"/>
              <a:gd name="connsiteX3" fmla="*/ 180745 w 337733"/>
              <a:gd name="connsiteY3" fmla="*/ 129567 h 274600"/>
              <a:gd name="connsiteX4" fmla="*/ 0 w 337733"/>
              <a:gd name="connsiteY4" fmla="*/ 0 h 274600"/>
              <a:gd name="connsiteX0" fmla="*/ 222342 w 337733"/>
              <a:gd name="connsiteY0" fmla="*/ 255147 h 274600"/>
              <a:gd name="connsiteX1" fmla="*/ 337733 w 337733"/>
              <a:gd name="connsiteY1" fmla="*/ 263811 h 274600"/>
              <a:gd name="connsiteX2" fmla="*/ 280743 w 337733"/>
              <a:gd name="connsiteY2" fmla="*/ 192365 h 274600"/>
              <a:gd name="connsiteX3" fmla="*/ 180745 w 337733"/>
              <a:gd name="connsiteY3" fmla="*/ 129567 h 274600"/>
              <a:gd name="connsiteX4" fmla="*/ 0 w 337733"/>
              <a:gd name="connsiteY4" fmla="*/ 0 h 274600"/>
              <a:gd name="connsiteX0" fmla="*/ 222342 w 337733"/>
              <a:gd name="connsiteY0" fmla="*/ 255147 h 281356"/>
              <a:gd name="connsiteX1" fmla="*/ 337733 w 337733"/>
              <a:gd name="connsiteY1" fmla="*/ 263811 h 281356"/>
              <a:gd name="connsiteX2" fmla="*/ 280743 w 337733"/>
              <a:gd name="connsiteY2" fmla="*/ 192365 h 281356"/>
              <a:gd name="connsiteX3" fmla="*/ 180745 w 337733"/>
              <a:gd name="connsiteY3" fmla="*/ 129567 h 281356"/>
              <a:gd name="connsiteX4" fmla="*/ 0 w 337733"/>
              <a:gd name="connsiteY4" fmla="*/ 0 h 281356"/>
              <a:gd name="connsiteX0" fmla="*/ 222342 w 379507"/>
              <a:gd name="connsiteY0" fmla="*/ 255147 h 265436"/>
              <a:gd name="connsiteX1" fmla="*/ 379507 w 379507"/>
              <a:gd name="connsiteY1" fmla="*/ 236976 h 265436"/>
              <a:gd name="connsiteX2" fmla="*/ 280743 w 379507"/>
              <a:gd name="connsiteY2" fmla="*/ 192365 h 265436"/>
              <a:gd name="connsiteX3" fmla="*/ 180745 w 379507"/>
              <a:gd name="connsiteY3" fmla="*/ 129567 h 265436"/>
              <a:gd name="connsiteX4" fmla="*/ 0 w 379507"/>
              <a:gd name="connsiteY4" fmla="*/ 0 h 265436"/>
              <a:gd name="connsiteX0" fmla="*/ 220002 w 379507"/>
              <a:gd name="connsiteY0" fmla="*/ 259502 h 268139"/>
              <a:gd name="connsiteX1" fmla="*/ 379507 w 379507"/>
              <a:gd name="connsiteY1" fmla="*/ 236976 h 268139"/>
              <a:gd name="connsiteX2" fmla="*/ 280743 w 379507"/>
              <a:gd name="connsiteY2" fmla="*/ 192365 h 268139"/>
              <a:gd name="connsiteX3" fmla="*/ 180745 w 379507"/>
              <a:gd name="connsiteY3" fmla="*/ 129567 h 268139"/>
              <a:gd name="connsiteX4" fmla="*/ 0 w 379507"/>
              <a:gd name="connsiteY4" fmla="*/ 0 h 268139"/>
              <a:gd name="connsiteX0" fmla="*/ 220002 w 379507"/>
              <a:gd name="connsiteY0" fmla="*/ 259502 h 262375"/>
              <a:gd name="connsiteX1" fmla="*/ 379507 w 379507"/>
              <a:gd name="connsiteY1" fmla="*/ 236976 h 262375"/>
              <a:gd name="connsiteX2" fmla="*/ 280743 w 379507"/>
              <a:gd name="connsiteY2" fmla="*/ 192365 h 262375"/>
              <a:gd name="connsiteX3" fmla="*/ 180745 w 379507"/>
              <a:gd name="connsiteY3" fmla="*/ 129567 h 262375"/>
              <a:gd name="connsiteX4" fmla="*/ 0 w 379507"/>
              <a:gd name="connsiteY4" fmla="*/ 0 h 262375"/>
              <a:gd name="connsiteX0" fmla="*/ 222282 w 379507"/>
              <a:gd name="connsiteY0" fmla="*/ 268675 h 268810"/>
              <a:gd name="connsiteX1" fmla="*/ 379507 w 379507"/>
              <a:gd name="connsiteY1" fmla="*/ 236976 h 268810"/>
              <a:gd name="connsiteX2" fmla="*/ 280743 w 379507"/>
              <a:gd name="connsiteY2" fmla="*/ 192365 h 268810"/>
              <a:gd name="connsiteX3" fmla="*/ 180745 w 379507"/>
              <a:gd name="connsiteY3" fmla="*/ 129567 h 268810"/>
              <a:gd name="connsiteX4" fmla="*/ 0 w 379507"/>
              <a:gd name="connsiteY4" fmla="*/ 0 h 268810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80745 w 355521"/>
              <a:gd name="connsiteY3" fmla="*/ 129567 h 274262"/>
              <a:gd name="connsiteX4" fmla="*/ 0 w 355521"/>
              <a:gd name="connsiteY4" fmla="*/ 0 h 274262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80745 w 355521"/>
              <a:gd name="connsiteY3" fmla="*/ 129567 h 274262"/>
              <a:gd name="connsiteX4" fmla="*/ 0 w 355521"/>
              <a:gd name="connsiteY4" fmla="*/ 0 h 274262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99615 w 355521"/>
              <a:gd name="connsiteY3" fmla="*/ 128161 h 274262"/>
              <a:gd name="connsiteX4" fmla="*/ 0 w 355521"/>
              <a:gd name="connsiteY4" fmla="*/ 0 h 274262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99615 w 355521"/>
              <a:gd name="connsiteY3" fmla="*/ 128161 h 274262"/>
              <a:gd name="connsiteX4" fmla="*/ 87435 w 355521"/>
              <a:gd name="connsiteY4" fmla="*/ 53677 h 274262"/>
              <a:gd name="connsiteX5" fmla="*/ 0 w 355521"/>
              <a:gd name="connsiteY5" fmla="*/ 0 h 274262"/>
              <a:gd name="connsiteX0" fmla="*/ 222282 w 355521"/>
              <a:gd name="connsiteY0" fmla="*/ 268675 h 274262"/>
              <a:gd name="connsiteX1" fmla="*/ 355521 w 355521"/>
              <a:gd name="connsiteY1" fmla="*/ 251692 h 274262"/>
              <a:gd name="connsiteX2" fmla="*/ 280743 w 355521"/>
              <a:gd name="connsiteY2" fmla="*/ 192365 h 274262"/>
              <a:gd name="connsiteX3" fmla="*/ 199615 w 355521"/>
              <a:gd name="connsiteY3" fmla="*/ 128161 h 274262"/>
              <a:gd name="connsiteX4" fmla="*/ 0 w 355521"/>
              <a:gd name="connsiteY4" fmla="*/ 0 h 274262"/>
              <a:gd name="connsiteX0" fmla="*/ 122623 w 255862"/>
              <a:gd name="connsiteY0" fmla="*/ 209889 h 215476"/>
              <a:gd name="connsiteX1" fmla="*/ 255862 w 255862"/>
              <a:gd name="connsiteY1" fmla="*/ 192906 h 215476"/>
              <a:gd name="connsiteX2" fmla="*/ 181084 w 255862"/>
              <a:gd name="connsiteY2" fmla="*/ 133579 h 215476"/>
              <a:gd name="connsiteX3" fmla="*/ 99956 w 255862"/>
              <a:gd name="connsiteY3" fmla="*/ 69375 h 215476"/>
              <a:gd name="connsiteX4" fmla="*/ 0 w 255862"/>
              <a:gd name="connsiteY4" fmla="*/ 0 h 215476"/>
              <a:gd name="connsiteX0" fmla="*/ 122623 w 255862"/>
              <a:gd name="connsiteY0" fmla="*/ 209889 h 215476"/>
              <a:gd name="connsiteX1" fmla="*/ 255862 w 255862"/>
              <a:gd name="connsiteY1" fmla="*/ 192906 h 215476"/>
              <a:gd name="connsiteX2" fmla="*/ 181084 w 255862"/>
              <a:gd name="connsiteY2" fmla="*/ 133579 h 215476"/>
              <a:gd name="connsiteX3" fmla="*/ 99956 w 255862"/>
              <a:gd name="connsiteY3" fmla="*/ 69375 h 215476"/>
              <a:gd name="connsiteX4" fmla="*/ 0 w 255862"/>
              <a:gd name="connsiteY4" fmla="*/ 0 h 215476"/>
              <a:gd name="connsiteX0" fmla="*/ 143537 w 276776"/>
              <a:gd name="connsiteY0" fmla="*/ 209889 h 215476"/>
              <a:gd name="connsiteX1" fmla="*/ 276776 w 276776"/>
              <a:gd name="connsiteY1" fmla="*/ 192906 h 215476"/>
              <a:gd name="connsiteX2" fmla="*/ 201998 w 276776"/>
              <a:gd name="connsiteY2" fmla="*/ 133579 h 215476"/>
              <a:gd name="connsiteX3" fmla="*/ 120870 w 276776"/>
              <a:gd name="connsiteY3" fmla="*/ 69375 h 215476"/>
              <a:gd name="connsiteX4" fmla="*/ 20914 w 276776"/>
              <a:gd name="connsiteY4" fmla="*/ 0 h 215476"/>
              <a:gd name="connsiteX0" fmla="*/ 31494 w 182853"/>
              <a:gd name="connsiteY0" fmla="*/ 236799 h 242386"/>
              <a:gd name="connsiteX1" fmla="*/ 164733 w 182853"/>
              <a:gd name="connsiteY1" fmla="*/ 219816 h 242386"/>
              <a:gd name="connsiteX2" fmla="*/ 89955 w 182853"/>
              <a:gd name="connsiteY2" fmla="*/ 160489 h 242386"/>
              <a:gd name="connsiteX3" fmla="*/ 8827 w 182853"/>
              <a:gd name="connsiteY3" fmla="*/ 96285 h 242386"/>
              <a:gd name="connsiteX4" fmla="*/ 182853 w 182853"/>
              <a:gd name="connsiteY4" fmla="*/ 0 h 242386"/>
              <a:gd name="connsiteX0" fmla="*/ 171524 w 322883"/>
              <a:gd name="connsiteY0" fmla="*/ 254112 h 259699"/>
              <a:gd name="connsiteX1" fmla="*/ 304763 w 322883"/>
              <a:gd name="connsiteY1" fmla="*/ 237129 h 259699"/>
              <a:gd name="connsiteX2" fmla="*/ 229985 w 322883"/>
              <a:gd name="connsiteY2" fmla="*/ 177802 h 259699"/>
              <a:gd name="connsiteX3" fmla="*/ 5003 w 322883"/>
              <a:gd name="connsiteY3" fmla="*/ 9427 h 259699"/>
              <a:gd name="connsiteX4" fmla="*/ 322883 w 322883"/>
              <a:gd name="connsiteY4" fmla="*/ 17313 h 259699"/>
              <a:gd name="connsiteX0" fmla="*/ 167282 w 2151410"/>
              <a:gd name="connsiteY0" fmla="*/ 388333 h 393920"/>
              <a:gd name="connsiteX1" fmla="*/ 300521 w 2151410"/>
              <a:gd name="connsiteY1" fmla="*/ 371350 h 393920"/>
              <a:gd name="connsiteX2" fmla="*/ 225743 w 2151410"/>
              <a:gd name="connsiteY2" fmla="*/ 312023 h 393920"/>
              <a:gd name="connsiteX3" fmla="*/ 761 w 2151410"/>
              <a:gd name="connsiteY3" fmla="*/ 143648 h 393920"/>
              <a:gd name="connsiteX4" fmla="*/ 2151410 w 2151410"/>
              <a:gd name="connsiteY4" fmla="*/ 0 h 393920"/>
              <a:gd name="connsiteX0" fmla="*/ 167282 w 2151410"/>
              <a:gd name="connsiteY0" fmla="*/ 388333 h 393920"/>
              <a:gd name="connsiteX1" fmla="*/ 300521 w 2151410"/>
              <a:gd name="connsiteY1" fmla="*/ 371350 h 393920"/>
              <a:gd name="connsiteX2" fmla="*/ 225743 w 2151410"/>
              <a:gd name="connsiteY2" fmla="*/ 312023 h 393920"/>
              <a:gd name="connsiteX3" fmla="*/ 761 w 2151410"/>
              <a:gd name="connsiteY3" fmla="*/ 143648 h 393920"/>
              <a:gd name="connsiteX4" fmla="*/ 2151410 w 2151410"/>
              <a:gd name="connsiteY4" fmla="*/ 0 h 393920"/>
              <a:gd name="connsiteX0" fmla="*/ 167282 w 2312052"/>
              <a:gd name="connsiteY0" fmla="*/ 398814 h 404401"/>
              <a:gd name="connsiteX1" fmla="*/ 300521 w 2312052"/>
              <a:gd name="connsiteY1" fmla="*/ 381831 h 404401"/>
              <a:gd name="connsiteX2" fmla="*/ 225743 w 2312052"/>
              <a:gd name="connsiteY2" fmla="*/ 322504 h 404401"/>
              <a:gd name="connsiteX3" fmla="*/ 761 w 2312052"/>
              <a:gd name="connsiteY3" fmla="*/ 154129 h 404401"/>
              <a:gd name="connsiteX4" fmla="*/ 2151410 w 2312052"/>
              <a:gd name="connsiteY4" fmla="*/ 10481 h 404401"/>
              <a:gd name="connsiteX5" fmla="*/ 2156041 w 2312052"/>
              <a:gd name="connsiteY5" fmla="*/ 11042 h 404401"/>
              <a:gd name="connsiteX0" fmla="*/ 167282 w 2514025"/>
              <a:gd name="connsiteY0" fmla="*/ 395415 h 401002"/>
              <a:gd name="connsiteX1" fmla="*/ 300521 w 2514025"/>
              <a:gd name="connsiteY1" fmla="*/ 378432 h 401002"/>
              <a:gd name="connsiteX2" fmla="*/ 225743 w 2514025"/>
              <a:gd name="connsiteY2" fmla="*/ 319105 h 401002"/>
              <a:gd name="connsiteX3" fmla="*/ 761 w 2514025"/>
              <a:gd name="connsiteY3" fmla="*/ 150730 h 401002"/>
              <a:gd name="connsiteX4" fmla="*/ 2151410 w 2514025"/>
              <a:gd name="connsiteY4" fmla="*/ 7082 h 401002"/>
              <a:gd name="connsiteX5" fmla="*/ 2514025 w 2514025"/>
              <a:gd name="connsiteY5" fmla="*/ 27375 h 401002"/>
              <a:gd name="connsiteX0" fmla="*/ 167282 w 3077848"/>
              <a:gd name="connsiteY0" fmla="*/ 564232 h 569819"/>
              <a:gd name="connsiteX1" fmla="*/ 300521 w 3077848"/>
              <a:gd name="connsiteY1" fmla="*/ 547249 h 569819"/>
              <a:gd name="connsiteX2" fmla="*/ 225743 w 3077848"/>
              <a:gd name="connsiteY2" fmla="*/ 487922 h 569819"/>
              <a:gd name="connsiteX3" fmla="*/ 761 w 3077848"/>
              <a:gd name="connsiteY3" fmla="*/ 319547 h 569819"/>
              <a:gd name="connsiteX4" fmla="*/ 2151410 w 3077848"/>
              <a:gd name="connsiteY4" fmla="*/ 175899 h 569819"/>
              <a:gd name="connsiteX5" fmla="*/ 3077848 w 3077848"/>
              <a:gd name="connsiteY5" fmla="*/ 0 h 569819"/>
              <a:gd name="connsiteX0" fmla="*/ 167185 w 3077751"/>
              <a:gd name="connsiteY0" fmla="*/ 564232 h 569819"/>
              <a:gd name="connsiteX1" fmla="*/ 300424 w 3077751"/>
              <a:gd name="connsiteY1" fmla="*/ 547249 h 569819"/>
              <a:gd name="connsiteX2" fmla="*/ 225646 w 3077751"/>
              <a:gd name="connsiteY2" fmla="*/ 487922 h 569819"/>
              <a:gd name="connsiteX3" fmla="*/ 664 w 3077751"/>
              <a:gd name="connsiteY3" fmla="*/ 319547 h 569819"/>
              <a:gd name="connsiteX4" fmla="*/ 2468104 w 3077751"/>
              <a:gd name="connsiteY4" fmla="*/ 166561 h 569819"/>
              <a:gd name="connsiteX5" fmla="*/ 3077751 w 3077751"/>
              <a:gd name="connsiteY5" fmla="*/ 0 h 569819"/>
              <a:gd name="connsiteX0" fmla="*/ 167839 w 3078405"/>
              <a:gd name="connsiteY0" fmla="*/ 564232 h 569819"/>
              <a:gd name="connsiteX1" fmla="*/ 301078 w 3078405"/>
              <a:gd name="connsiteY1" fmla="*/ 547249 h 569819"/>
              <a:gd name="connsiteX2" fmla="*/ 226300 w 3078405"/>
              <a:gd name="connsiteY2" fmla="*/ 487922 h 569819"/>
              <a:gd name="connsiteX3" fmla="*/ 1318 w 3078405"/>
              <a:gd name="connsiteY3" fmla="*/ 319547 h 569819"/>
              <a:gd name="connsiteX4" fmla="*/ 1237840 w 3078405"/>
              <a:gd name="connsiteY4" fmla="*/ 225444 h 569819"/>
              <a:gd name="connsiteX5" fmla="*/ 3078405 w 3078405"/>
              <a:gd name="connsiteY5" fmla="*/ 0 h 569819"/>
              <a:gd name="connsiteX0" fmla="*/ 167839 w 3217559"/>
              <a:gd name="connsiteY0" fmla="*/ 580781 h 586368"/>
              <a:gd name="connsiteX1" fmla="*/ 301078 w 3217559"/>
              <a:gd name="connsiteY1" fmla="*/ 563798 h 586368"/>
              <a:gd name="connsiteX2" fmla="*/ 226300 w 3217559"/>
              <a:gd name="connsiteY2" fmla="*/ 504471 h 586368"/>
              <a:gd name="connsiteX3" fmla="*/ 1318 w 3217559"/>
              <a:gd name="connsiteY3" fmla="*/ 336096 h 586368"/>
              <a:gd name="connsiteX4" fmla="*/ 1237840 w 3217559"/>
              <a:gd name="connsiteY4" fmla="*/ 241993 h 586368"/>
              <a:gd name="connsiteX5" fmla="*/ 3078405 w 3217559"/>
              <a:gd name="connsiteY5" fmla="*/ 16549 h 586368"/>
              <a:gd name="connsiteX6" fmla="*/ 3088101 w 3217559"/>
              <a:gd name="connsiteY6" fmla="*/ 17076 h 586368"/>
              <a:gd name="connsiteX0" fmla="*/ 167839 w 5721709"/>
              <a:gd name="connsiteY0" fmla="*/ 877334 h 882921"/>
              <a:gd name="connsiteX1" fmla="*/ 301078 w 5721709"/>
              <a:gd name="connsiteY1" fmla="*/ 860351 h 882921"/>
              <a:gd name="connsiteX2" fmla="*/ 226300 w 5721709"/>
              <a:gd name="connsiteY2" fmla="*/ 801024 h 882921"/>
              <a:gd name="connsiteX3" fmla="*/ 1318 w 5721709"/>
              <a:gd name="connsiteY3" fmla="*/ 632649 h 882921"/>
              <a:gd name="connsiteX4" fmla="*/ 1237840 w 5721709"/>
              <a:gd name="connsiteY4" fmla="*/ 538546 h 882921"/>
              <a:gd name="connsiteX5" fmla="*/ 3078405 w 5721709"/>
              <a:gd name="connsiteY5" fmla="*/ 313102 h 882921"/>
              <a:gd name="connsiteX6" fmla="*/ 5721709 w 5721709"/>
              <a:gd name="connsiteY6" fmla="*/ 0 h 882921"/>
              <a:gd name="connsiteX0" fmla="*/ 167839 w 5914661"/>
              <a:gd name="connsiteY0" fmla="*/ 899929 h 905516"/>
              <a:gd name="connsiteX1" fmla="*/ 301078 w 5914661"/>
              <a:gd name="connsiteY1" fmla="*/ 882946 h 905516"/>
              <a:gd name="connsiteX2" fmla="*/ 226300 w 5914661"/>
              <a:gd name="connsiteY2" fmla="*/ 823619 h 905516"/>
              <a:gd name="connsiteX3" fmla="*/ 1318 w 5914661"/>
              <a:gd name="connsiteY3" fmla="*/ 655244 h 905516"/>
              <a:gd name="connsiteX4" fmla="*/ 1237840 w 5914661"/>
              <a:gd name="connsiteY4" fmla="*/ 561141 h 905516"/>
              <a:gd name="connsiteX5" fmla="*/ 3078405 w 5914661"/>
              <a:gd name="connsiteY5" fmla="*/ 335697 h 905516"/>
              <a:gd name="connsiteX6" fmla="*/ 5721709 w 5914661"/>
              <a:gd name="connsiteY6" fmla="*/ 22595 h 905516"/>
              <a:gd name="connsiteX7" fmla="*/ 5711704 w 5914661"/>
              <a:gd name="connsiteY7" fmla="*/ 24707 h 905516"/>
              <a:gd name="connsiteX0" fmla="*/ 167839 w 7117287"/>
              <a:gd name="connsiteY0" fmla="*/ 1101400 h 1106987"/>
              <a:gd name="connsiteX1" fmla="*/ 301078 w 7117287"/>
              <a:gd name="connsiteY1" fmla="*/ 1084417 h 1106987"/>
              <a:gd name="connsiteX2" fmla="*/ 226300 w 7117287"/>
              <a:gd name="connsiteY2" fmla="*/ 1025090 h 1106987"/>
              <a:gd name="connsiteX3" fmla="*/ 1318 w 7117287"/>
              <a:gd name="connsiteY3" fmla="*/ 856715 h 1106987"/>
              <a:gd name="connsiteX4" fmla="*/ 1237840 w 7117287"/>
              <a:gd name="connsiteY4" fmla="*/ 762612 h 1106987"/>
              <a:gd name="connsiteX5" fmla="*/ 3078405 w 7117287"/>
              <a:gd name="connsiteY5" fmla="*/ 537168 h 1106987"/>
              <a:gd name="connsiteX6" fmla="*/ 5721709 w 7117287"/>
              <a:gd name="connsiteY6" fmla="*/ 224066 h 1106987"/>
              <a:gd name="connsiteX7" fmla="*/ 7117284 w 7117287"/>
              <a:gd name="connsiteY7" fmla="*/ 0 h 1106987"/>
              <a:gd name="connsiteX0" fmla="*/ 167839 w 7117287"/>
              <a:gd name="connsiteY0" fmla="*/ 1101400 h 1106987"/>
              <a:gd name="connsiteX1" fmla="*/ 301078 w 7117287"/>
              <a:gd name="connsiteY1" fmla="*/ 1084417 h 1106987"/>
              <a:gd name="connsiteX2" fmla="*/ 226300 w 7117287"/>
              <a:gd name="connsiteY2" fmla="*/ 1025090 h 1106987"/>
              <a:gd name="connsiteX3" fmla="*/ 1318 w 7117287"/>
              <a:gd name="connsiteY3" fmla="*/ 856715 h 1106987"/>
              <a:gd name="connsiteX4" fmla="*/ 1237840 w 7117287"/>
              <a:gd name="connsiteY4" fmla="*/ 762612 h 1106987"/>
              <a:gd name="connsiteX5" fmla="*/ 3078405 w 7117287"/>
              <a:gd name="connsiteY5" fmla="*/ 537168 h 1106987"/>
              <a:gd name="connsiteX6" fmla="*/ 5721709 w 7117287"/>
              <a:gd name="connsiteY6" fmla="*/ 224066 h 1106987"/>
              <a:gd name="connsiteX7" fmla="*/ 7117284 w 7117287"/>
              <a:gd name="connsiteY7" fmla="*/ 0 h 1106987"/>
              <a:gd name="connsiteX0" fmla="*/ 167839 w 7117287"/>
              <a:gd name="connsiteY0" fmla="*/ 1101400 h 1106987"/>
              <a:gd name="connsiteX1" fmla="*/ 301078 w 7117287"/>
              <a:gd name="connsiteY1" fmla="*/ 1084417 h 1106987"/>
              <a:gd name="connsiteX2" fmla="*/ 226300 w 7117287"/>
              <a:gd name="connsiteY2" fmla="*/ 1025090 h 1106987"/>
              <a:gd name="connsiteX3" fmla="*/ 1318 w 7117287"/>
              <a:gd name="connsiteY3" fmla="*/ 856715 h 1106987"/>
              <a:gd name="connsiteX4" fmla="*/ 1237840 w 7117287"/>
              <a:gd name="connsiteY4" fmla="*/ 762612 h 1106987"/>
              <a:gd name="connsiteX5" fmla="*/ 3078405 w 7117287"/>
              <a:gd name="connsiteY5" fmla="*/ 537168 h 1106987"/>
              <a:gd name="connsiteX6" fmla="*/ 5721709 w 7117287"/>
              <a:gd name="connsiteY6" fmla="*/ 224066 h 1106987"/>
              <a:gd name="connsiteX7" fmla="*/ 7117284 w 7117287"/>
              <a:gd name="connsiteY7" fmla="*/ 0 h 1106987"/>
              <a:gd name="connsiteX0" fmla="*/ 167839 w 7117289"/>
              <a:gd name="connsiteY0" fmla="*/ 1101400 h 1106987"/>
              <a:gd name="connsiteX1" fmla="*/ 301078 w 7117289"/>
              <a:gd name="connsiteY1" fmla="*/ 1084417 h 1106987"/>
              <a:gd name="connsiteX2" fmla="*/ 226300 w 7117289"/>
              <a:gd name="connsiteY2" fmla="*/ 1025090 h 1106987"/>
              <a:gd name="connsiteX3" fmla="*/ 1318 w 7117289"/>
              <a:gd name="connsiteY3" fmla="*/ 856715 h 1106987"/>
              <a:gd name="connsiteX4" fmla="*/ 1237840 w 7117289"/>
              <a:gd name="connsiteY4" fmla="*/ 762612 h 1106987"/>
              <a:gd name="connsiteX5" fmla="*/ 3078405 w 7117289"/>
              <a:gd name="connsiteY5" fmla="*/ 537168 h 1106987"/>
              <a:gd name="connsiteX6" fmla="*/ 5721709 w 7117289"/>
              <a:gd name="connsiteY6" fmla="*/ 224066 h 1106987"/>
              <a:gd name="connsiteX7" fmla="*/ 7117284 w 7117289"/>
              <a:gd name="connsiteY7" fmla="*/ 0 h 1106987"/>
              <a:gd name="connsiteX0" fmla="*/ 167839 w 7117289"/>
              <a:gd name="connsiteY0" fmla="*/ 1101400 h 1106987"/>
              <a:gd name="connsiteX1" fmla="*/ 301078 w 7117289"/>
              <a:gd name="connsiteY1" fmla="*/ 1084417 h 1106987"/>
              <a:gd name="connsiteX2" fmla="*/ 226300 w 7117289"/>
              <a:gd name="connsiteY2" fmla="*/ 1025090 h 1106987"/>
              <a:gd name="connsiteX3" fmla="*/ 1318 w 7117289"/>
              <a:gd name="connsiteY3" fmla="*/ 856715 h 1106987"/>
              <a:gd name="connsiteX4" fmla="*/ 1237840 w 7117289"/>
              <a:gd name="connsiteY4" fmla="*/ 762612 h 1106987"/>
              <a:gd name="connsiteX5" fmla="*/ 3078405 w 7117289"/>
              <a:gd name="connsiteY5" fmla="*/ 537168 h 1106987"/>
              <a:gd name="connsiteX6" fmla="*/ 5721709 w 7117289"/>
              <a:gd name="connsiteY6" fmla="*/ 224066 h 1106987"/>
              <a:gd name="connsiteX7" fmla="*/ 7117284 w 7117289"/>
              <a:gd name="connsiteY7" fmla="*/ 0 h 1106987"/>
              <a:gd name="connsiteX0" fmla="*/ 168923 w 7118373"/>
              <a:gd name="connsiteY0" fmla="*/ 1101400 h 1106987"/>
              <a:gd name="connsiteX1" fmla="*/ 302162 w 7118373"/>
              <a:gd name="connsiteY1" fmla="*/ 1084417 h 1106987"/>
              <a:gd name="connsiteX2" fmla="*/ 227384 w 7118373"/>
              <a:gd name="connsiteY2" fmla="*/ 1025090 h 1106987"/>
              <a:gd name="connsiteX3" fmla="*/ 2402 w 7118373"/>
              <a:gd name="connsiteY3" fmla="*/ 856715 h 1106987"/>
              <a:gd name="connsiteX4" fmla="*/ 1238924 w 7118373"/>
              <a:gd name="connsiteY4" fmla="*/ 762612 h 1106987"/>
              <a:gd name="connsiteX5" fmla="*/ 3079489 w 7118373"/>
              <a:gd name="connsiteY5" fmla="*/ 537168 h 1106987"/>
              <a:gd name="connsiteX6" fmla="*/ 5722793 w 7118373"/>
              <a:gd name="connsiteY6" fmla="*/ 224066 h 1106987"/>
              <a:gd name="connsiteX7" fmla="*/ 7118368 w 7118373"/>
              <a:gd name="connsiteY7" fmla="*/ 0 h 1106987"/>
              <a:gd name="connsiteX0" fmla="*/ 168923 w 7118373"/>
              <a:gd name="connsiteY0" fmla="*/ 1101400 h 1106987"/>
              <a:gd name="connsiteX1" fmla="*/ 302162 w 7118373"/>
              <a:gd name="connsiteY1" fmla="*/ 1084417 h 1106987"/>
              <a:gd name="connsiteX2" fmla="*/ 227384 w 7118373"/>
              <a:gd name="connsiteY2" fmla="*/ 1025090 h 1106987"/>
              <a:gd name="connsiteX3" fmla="*/ 2402 w 7118373"/>
              <a:gd name="connsiteY3" fmla="*/ 856715 h 1106987"/>
              <a:gd name="connsiteX4" fmla="*/ 1238924 w 7118373"/>
              <a:gd name="connsiteY4" fmla="*/ 762612 h 1106987"/>
              <a:gd name="connsiteX5" fmla="*/ 3079489 w 7118373"/>
              <a:gd name="connsiteY5" fmla="*/ 537168 h 1106987"/>
              <a:gd name="connsiteX6" fmla="*/ 5722793 w 7118373"/>
              <a:gd name="connsiteY6" fmla="*/ 224066 h 1106987"/>
              <a:gd name="connsiteX7" fmla="*/ 7118368 w 7118373"/>
              <a:gd name="connsiteY7" fmla="*/ 0 h 1106987"/>
              <a:gd name="connsiteX0" fmla="*/ 168581 w 7118031"/>
              <a:gd name="connsiteY0" fmla="*/ 1101400 h 1106987"/>
              <a:gd name="connsiteX1" fmla="*/ 301820 w 7118031"/>
              <a:gd name="connsiteY1" fmla="*/ 1084417 h 1106987"/>
              <a:gd name="connsiteX2" fmla="*/ 227042 w 7118031"/>
              <a:gd name="connsiteY2" fmla="*/ 1025090 h 1106987"/>
              <a:gd name="connsiteX3" fmla="*/ 2060 w 7118031"/>
              <a:gd name="connsiteY3" fmla="*/ 856715 h 1106987"/>
              <a:gd name="connsiteX4" fmla="*/ 1238582 w 7118031"/>
              <a:gd name="connsiteY4" fmla="*/ 762612 h 1106987"/>
              <a:gd name="connsiteX5" fmla="*/ 3079147 w 7118031"/>
              <a:gd name="connsiteY5" fmla="*/ 537168 h 1106987"/>
              <a:gd name="connsiteX6" fmla="*/ 5722451 w 7118031"/>
              <a:gd name="connsiteY6" fmla="*/ 224066 h 1106987"/>
              <a:gd name="connsiteX7" fmla="*/ 7118026 w 7118031"/>
              <a:gd name="connsiteY7" fmla="*/ 0 h 1106987"/>
              <a:gd name="connsiteX0" fmla="*/ 168581 w 7118031"/>
              <a:gd name="connsiteY0" fmla="*/ 1101400 h 1106987"/>
              <a:gd name="connsiteX1" fmla="*/ 301820 w 7118031"/>
              <a:gd name="connsiteY1" fmla="*/ 1084417 h 1106987"/>
              <a:gd name="connsiteX2" fmla="*/ 227042 w 7118031"/>
              <a:gd name="connsiteY2" fmla="*/ 1025090 h 1106987"/>
              <a:gd name="connsiteX3" fmla="*/ 2060 w 7118031"/>
              <a:gd name="connsiteY3" fmla="*/ 856715 h 1106987"/>
              <a:gd name="connsiteX4" fmla="*/ 1238582 w 7118031"/>
              <a:gd name="connsiteY4" fmla="*/ 762612 h 1106987"/>
              <a:gd name="connsiteX5" fmla="*/ 3079147 w 7118031"/>
              <a:gd name="connsiteY5" fmla="*/ 537168 h 1106987"/>
              <a:gd name="connsiteX6" fmla="*/ 5722451 w 7118031"/>
              <a:gd name="connsiteY6" fmla="*/ 224066 h 1106987"/>
              <a:gd name="connsiteX7" fmla="*/ 7118026 w 7118031"/>
              <a:gd name="connsiteY7" fmla="*/ 0 h 1106987"/>
              <a:gd name="connsiteX0" fmla="*/ 168600 w 7118050"/>
              <a:gd name="connsiteY0" fmla="*/ 1101400 h 1106987"/>
              <a:gd name="connsiteX1" fmla="*/ 301839 w 7118050"/>
              <a:gd name="connsiteY1" fmla="*/ 1084417 h 1106987"/>
              <a:gd name="connsiteX2" fmla="*/ 227061 w 7118050"/>
              <a:gd name="connsiteY2" fmla="*/ 1025090 h 1106987"/>
              <a:gd name="connsiteX3" fmla="*/ 2079 w 7118050"/>
              <a:gd name="connsiteY3" fmla="*/ 856715 h 1106987"/>
              <a:gd name="connsiteX4" fmla="*/ 1231204 w 7118050"/>
              <a:gd name="connsiteY4" fmla="*/ 766747 h 1106987"/>
              <a:gd name="connsiteX5" fmla="*/ 3079166 w 7118050"/>
              <a:gd name="connsiteY5" fmla="*/ 537168 h 1106987"/>
              <a:gd name="connsiteX6" fmla="*/ 5722470 w 7118050"/>
              <a:gd name="connsiteY6" fmla="*/ 224066 h 1106987"/>
              <a:gd name="connsiteX7" fmla="*/ 7118045 w 7118050"/>
              <a:gd name="connsiteY7" fmla="*/ 0 h 1106987"/>
              <a:gd name="connsiteX0" fmla="*/ 168600 w 7118050"/>
              <a:gd name="connsiteY0" fmla="*/ 1101400 h 1112621"/>
              <a:gd name="connsiteX1" fmla="*/ 301839 w 7118050"/>
              <a:gd name="connsiteY1" fmla="*/ 1084417 h 1112621"/>
              <a:gd name="connsiteX2" fmla="*/ 227061 w 7118050"/>
              <a:gd name="connsiteY2" fmla="*/ 1025090 h 1112621"/>
              <a:gd name="connsiteX3" fmla="*/ 2079 w 7118050"/>
              <a:gd name="connsiteY3" fmla="*/ 856715 h 1112621"/>
              <a:gd name="connsiteX4" fmla="*/ 1231204 w 7118050"/>
              <a:gd name="connsiteY4" fmla="*/ 766747 h 1112621"/>
              <a:gd name="connsiteX5" fmla="*/ 3079166 w 7118050"/>
              <a:gd name="connsiteY5" fmla="*/ 537168 h 1112621"/>
              <a:gd name="connsiteX6" fmla="*/ 5722470 w 7118050"/>
              <a:gd name="connsiteY6" fmla="*/ 224066 h 1112621"/>
              <a:gd name="connsiteX7" fmla="*/ 7118045 w 7118050"/>
              <a:gd name="connsiteY7" fmla="*/ 0 h 1112621"/>
              <a:gd name="connsiteX0" fmla="*/ 168600 w 7118050"/>
              <a:gd name="connsiteY0" fmla="*/ 1101400 h 1112621"/>
              <a:gd name="connsiteX1" fmla="*/ 301839 w 7118050"/>
              <a:gd name="connsiteY1" fmla="*/ 1084417 h 1112621"/>
              <a:gd name="connsiteX2" fmla="*/ 296784 w 7118050"/>
              <a:gd name="connsiteY2" fmla="*/ 1063264 h 1112621"/>
              <a:gd name="connsiteX3" fmla="*/ 227061 w 7118050"/>
              <a:gd name="connsiteY3" fmla="*/ 1025090 h 1112621"/>
              <a:gd name="connsiteX4" fmla="*/ 2079 w 7118050"/>
              <a:gd name="connsiteY4" fmla="*/ 856715 h 1112621"/>
              <a:gd name="connsiteX5" fmla="*/ 1231204 w 7118050"/>
              <a:gd name="connsiteY5" fmla="*/ 766747 h 1112621"/>
              <a:gd name="connsiteX6" fmla="*/ 3079166 w 7118050"/>
              <a:gd name="connsiteY6" fmla="*/ 537168 h 1112621"/>
              <a:gd name="connsiteX7" fmla="*/ 5722470 w 7118050"/>
              <a:gd name="connsiteY7" fmla="*/ 224066 h 1112621"/>
              <a:gd name="connsiteX8" fmla="*/ 7118045 w 7118050"/>
              <a:gd name="connsiteY8" fmla="*/ 0 h 1112621"/>
              <a:gd name="connsiteX0" fmla="*/ 168600 w 7118050"/>
              <a:gd name="connsiteY0" fmla="*/ 1101400 h 1112621"/>
              <a:gd name="connsiteX1" fmla="*/ 301839 w 7118050"/>
              <a:gd name="connsiteY1" fmla="*/ 1084417 h 1112621"/>
              <a:gd name="connsiteX2" fmla="*/ 273669 w 7118050"/>
              <a:gd name="connsiteY2" fmla="*/ 1068784 h 1112621"/>
              <a:gd name="connsiteX3" fmla="*/ 227061 w 7118050"/>
              <a:gd name="connsiteY3" fmla="*/ 1025090 h 1112621"/>
              <a:gd name="connsiteX4" fmla="*/ 2079 w 7118050"/>
              <a:gd name="connsiteY4" fmla="*/ 856715 h 1112621"/>
              <a:gd name="connsiteX5" fmla="*/ 1231204 w 7118050"/>
              <a:gd name="connsiteY5" fmla="*/ 766747 h 1112621"/>
              <a:gd name="connsiteX6" fmla="*/ 3079166 w 7118050"/>
              <a:gd name="connsiteY6" fmla="*/ 537168 h 1112621"/>
              <a:gd name="connsiteX7" fmla="*/ 5722470 w 7118050"/>
              <a:gd name="connsiteY7" fmla="*/ 224066 h 1112621"/>
              <a:gd name="connsiteX8" fmla="*/ 7118045 w 7118050"/>
              <a:gd name="connsiteY8" fmla="*/ 0 h 1112621"/>
              <a:gd name="connsiteX0" fmla="*/ 168600 w 7118050"/>
              <a:gd name="connsiteY0" fmla="*/ 1101400 h 1112621"/>
              <a:gd name="connsiteX1" fmla="*/ 301839 w 7118050"/>
              <a:gd name="connsiteY1" fmla="*/ 1084417 h 1112621"/>
              <a:gd name="connsiteX2" fmla="*/ 227061 w 7118050"/>
              <a:gd name="connsiteY2" fmla="*/ 1025090 h 1112621"/>
              <a:gd name="connsiteX3" fmla="*/ 2079 w 7118050"/>
              <a:gd name="connsiteY3" fmla="*/ 856715 h 1112621"/>
              <a:gd name="connsiteX4" fmla="*/ 1231204 w 7118050"/>
              <a:gd name="connsiteY4" fmla="*/ 766747 h 1112621"/>
              <a:gd name="connsiteX5" fmla="*/ 3079166 w 7118050"/>
              <a:gd name="connsiteY5" fmla="*/ 537168 h 1112621"/>
              <a:gd name="connsiteX6" fmla="*/ 5722470 w 7118050"/>
              <a:gd name="connsiteY6" fmla="*/ 224066 h 1112621"/>
              <a:gd name="connsiteX7" fmla="*/ 7118045 w 7118050"/>
              <a:gd name="connsiteY7" fmla="*/ 0 h 1112621"/>
              <a:gd name="connsiteX0" fmla="*/ 168600 w 7118050"/>
              <a:gd name="connsiteY0" fmla="*/ 1101400 h 1107096"/>
              <a:gd name="connsiteX1" fmla="*/ 301839 w 7118050"/>
              <a:gd name="connsiteY1" fmla="*/ 1084417 h 1107096"/>
              <a:gd name="connsiteX2" fmla="*/ 227061 w 7118050"/>
              <a:gd name="connsiteY2" fmla="*/ 1025090 h 1107096"/>
              <a:gd name="connsiteX3" fmla="*/ 2079 w 7118050"/>
              <a:gd name="connsiteY3" fmla="*/ 856715 h 1107096"/>
              <a:gd name="connsiteX4" fmla="*/ 1231204 w 7118050"/>
              <a:gd name="connsiteY4" fmla="*/ 766747 h 1107096"/>
              <a:gd name="connsiteX5" fmla="*/ 3079166 w 7118050"/>
              <a:gd name="connsiteY5" fmla="*/ 537168 h 1107096"/>
              <a:gd name="connsiteX6" fmla="*/ 5722470 w 7118050"/>
              <a:gd name="connsiteY6" fmla="*/ 224066 h 1107096"/>
              <a:gd name="connsiteX7" fmla="*/ 7118045 w 7118050"/>
              <a:gd name="connsiteY7" fmla="*/ 0 h 1107096"/>
              <a:gd name="connsiteX0" fmla="*/ 168600 w 7118050"/>
              <a:gd name="connsiteY0" fmla="*/ 1101400 h 1103994"/>
              <a:gd name="connsiteX1" fmla="*/ 301839 w 7118050"/>
              <a:gd name="connsiteY1" fmla="*/ 1084417 h 1103994"/>
              <a:gd name="connsiteX2" fmla="*/ 227061 w 7118050"/>
              <a:gd name="connsiteY2" fmla="*/ 1025090 h 1103994"/>
              <a:gd name="connsiteX3" fmla="*/ 2079 w 7118050"/>
              <a:gd name="connsiteY3" fmla="*/ 856715 h 1103994"/>
              <a:gd name="connsiteX4" fmla="*/ 1231204 w 7118050"/>
              <a:gd name="connsiteY4" fmla="*/ 766747 h 1103994"/>
              <a:gd name="connsiteX5" fmla="*/ 3079166 w 7118050"/>
              <a:gd name="connsiteY5" fmla="*/ 537168 h 1103994"/>
              <a:gd name="connsiteX6" fmla="*/ 5722470 w 7118050"/>
              <a:gd name="connsiteY6" fmla="*/ 224066 h 1103994"/>
              <a:gd name="connsiteX7" fmla="*/ 7118045 w 7118050"/>
              <a:gd name="connsiteY7" fmla="*/ 0 h 1103994"/>
              <a:gd name="connsiteX0" fmla="*/ 168600 w 7118050"/>
              <a:gd name="connsiteY0" fmla="*/ 1101400 h 1101400"/>
              <a:gd name="connsiteX1" fmla="*/ 301839 w 7118050"/>
              <a:gd name="connsiteY1" fmla="*/ 1084417 h 1101400"/>
              <a:gd name="connsiteX2" fmla="*/ 227061 w 7118050"/>
              <a:gd name="connsiteY2" fmla="*/ 1025090 h 1101400"/>
              <a:gd name="connsiteX3" fmla="*/ 2079 w 7118050"/>
              <a:gd name="connsiteY3" fmla="*/ 856715 h 1101400"/>
              <a:gd name="connsiteX4" fmla="*/ 1231204 w 7118050"/>
              <a:gd name="connsiteY4" fmla="*/ 766747 h 1101400"/>
              <a:gd name="connsiteX5" fmla="*/ 3079166 w 7118050"/>
              <a:gd name="connsiteY5" fmla="*/ 537168 h 1101400"/>
              <a:gd name="connsiteX6" fmla="*/ 5722470 w 7118050"/>
              <a:gd name="connsiteY6" fmla="*/ 224066 h 1101400"/>
              <a:gd name="connsiteX7" fmla="*/ 7118045 w 7118050"/>
              <a:gd name="connsiteY7" fmla="*/ 0 h 1101400"/>
              <a:gd name="connsiteX0" fmla="*/ 168600 w 7118050"/>
              <a:gd name="connsiteY0" fmla="*/ 1101400 h 1101400"/>
              <a:gd name="connsiteX1" fmla="*/ 290314 w 7118050"/>
              <a:gd name="connsiteY1" fmla="*/ 1080413 h 1101400"/>
              <a:gd name="connsiteX2" fmla="*/ 227061 w 7118050"/>
              <a:gd name="connsiteY2" fmla="*/ 1025090 h 1101400"/>
              <a:gd name="connsiteX3" fmla="*/ 2079 w 7118050"/>
              <a:gd name="connsiteY3" fmla="*/ 856715 h 1101400"/>
              <a:gd name="connsiteX4" fmla="*/ 1231204 w 7118050"/>
              <a:gd name="connsiteY4" fmla="*/ 766747 h 1101400"/>
              <a:gd name="connsiteX5" fmla="*/ 3079166 w 7118050"/>
              <a:gd name="connsiteY5" fmla="*/ 537168 h 1101400"/>
              <a:gd name="connsiteX6" fmla="*/ 5722470 w 7118050"/>
              <a:gd name="connsiteY6" fmla="*/ 224066 h 1101400"/>
              <a:gd name="connsiteX7" fmla="*/ 7118045 w 7118050"/>
              <a:gd name="connsiteY7" fmla="*/ 0 h 1101400"/>
              <a:gd name="connsiteX0" fmla="*/ 282338 w 7118050"/>
              <a:gd name="connsiteY0" fmla="*/ 1179744 h 1179744"/>
              <a:gd name="connsiteX1" fmla="*/ 290314 w 7118050"/>
              <a:gd name="connsiteY1" fmla="*/ 1080413 h 1179744"/>
              <a:gd name="connsiteX2" fmla="*/ 227061 w 7118050"/>
              <a:gd name="connsiteY2" fmla="*/ 1025090 h 1179744"/>
              <a:gd name="connsiteX3" fmla="*/ 2079 w 7118050"/>
              <a:gd name="connsiteY3" fmla="*/ 856715 h 1179744"/>
              <a:gd name="connsiteX4" fmla="*/ 1231204 w 7118050"/>
              <a:gd name="connsiteY4" fmla="*/ 766747 h 1179744"/>
              <a:gd name="connsiteX5" fmla="*/ 3079166 w 7118050"/>
              <a:gd name="connsiteY5" fmla="*/ 537168 h 1179744"/>
              <a:gd name="connsiteX6" fmla="*/ 5722470 w 7118050"/>
              <a:gd name="connsiteY6" fmla="*/ 224066 h 1179744"/>
              <a:gd name="connsiteX7" fmla="*/ 7118045 w 7118050"/>
              <a:gd name="connsiteY7" fmla="*/ 0 h 1179744"/>
              <a:gd name="connsiteX0" fmla="*/ 282338 w 7118050"/>
              <a:gd name="connsiteY0" fmla="*/ 1179744 h 1179744"/>
              <a:gd name="connsiteX1" fmla="*/ 290314 w 7118050"/>
              <a:gd name="connsiteY1" fmla="*/ 1080413 h 1179744"/>
              <a:gd name="connsiteX2" fmla="*/ 227061 w 7118050"/>
              <a:gd name="connsiteY2" fmla="*/ 1025090 h 1179744"/>
              <a:gd name="connsiteX3" fmla="*/ 2079 w 7118050"/>
              <a:gd name="connsiteY3" fmla="*/ 856715 h 1179744"/>
              <a:gd name="connsiteX4" fmla="*/ 1231204 w 7118050"/>
              <a:gd name="connsiteY4" fmla="*/ 766747 h 1179744"/>
              <a:gd name="connsiteX5" fmla="*/ 3079166 w 7118050"/>
              <a:gd name="connsiteY5" fmla="*/ 537168 h 1179744"/>
              <a:gd name="connsiteX6" fmla="*/ 5722470 w 7118050"/>
              <a:gd name="connsiteY6" fmla="*/ 224066 h 1179744"/>
              <a:gd name="connsiteX7" fmla="*/ 7118045 w 7118050"/>
              <a:gd name="connsiteY7" fmla="*/ 0 h 1179744"/>
              <a:gd name="connsiteX0" fmla="*/ 263521 w 7118050"/>
              <a:gd name="connsiteY0" fmla="*/ 1182426 h 1182426"/>
              <a:gd name="connsiteX1" fmla="*/ 290314 w 7118050"/>
              <a:gd name="connsiteY1" fmla="*/ 1080413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3079166 w 7118050"/>
              <a:gd name="connsiteY5" fmla="*/ 537168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3079166 w 7118050"/>
              <a:gd name="connsiteY5" fmla="*/ 537168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2935850 w 7118050"/>
              <a:gd name="connsiteY5" fmla="*/ 568254 h 1182426"/>
              <a:gd name="connsiteX6" fmla="*/ 3079166 w 7118050"/>
              <a:gd name="connsiteY6" fmla="*/ 537168 h 1182426"/>
              <a:gd name="connsiteX7" fmla="*/ 5722470 w 7118050"/>
              <a:gd name="connsiteY7" fmla="*/ 224066 h 1182426"/>
              <a:gd name="connsiteX8" fmla="*/ 7118045 w 7118050"/>
              <a:gd name="connsiteY8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3079166 w 7118050"/>
              <a:gd name="connsiteY5" fmla="*/ 537168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2923329 w 7118050"/>
              <a:gd name="connsiteY5" fmla="*/ 564282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2923329 w 7118050"/>
              <a:gd name="connsiteY5" fmla="*/ 564282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263521 w 7118050"/>
              <a:gd name="connsiteY0" fmla="*/ 1182426 h 1182426"/>
              <a:gd name="connsiteX1" fmla="*/ 302547 w 7118050"/>
              <a:gd name="connsiteY1" fmla="*/ 1086199 h 1182426"/>
              <a:gd name="connsiteX2" fmla="*/ 227061 w 7118050"/>
              <a:gd name="connsiteY2" fmla="*/ 1025090 h 1182426"/>
              <a:gd name="connsiteX3" fmla="*/ 2079 w 7118050"/>
              <a:gd name="connsiteY3" fmla="*/ 856715 h 1182426"/>
              <a:gd name="connsiteX4" fmla="*/ 1231204 w 7118050"/>
              <a:gd name="connsiteY4" fmla="*/ 766747 h 1182426"/>
              <a:gd name="connsiteX5" fmla="*/ 2923329 w 7118050"/>
              <a:gd name="connsiteY5" fmla="*/ 564282 h 1182426"/>
              <a:gd name="connsiteX6" fmla="*/ 5722470 w 7118050"/>
              <a:gd name="connsiteY6" fmla="*/ 224066 h 1182426"/>
              <a:gd name="connsiteX7" fmla="*/ 7118045 w 7118050"/>
              <a:gd name="connsiteY7" fmla="*/ 0 h 1182426"/>
              <a:gd name="connsiteX0" fmla="*/ 309547 w 7118050"/>
              <a:gd name="connsiteY0" fmla="*/ 1144275 h 1144275"/>
              <a:gd name="connsiteX1" fmla="*/ 302547 w 7118050"/>
              <a:gd name="connsiteY1" fmla="*/ 1086199 h 1144275"/>
              <a:gd name="connsiteX2" fmla="*/ 227061 w 7118050"/>
              <a:gd name="connsiteY2" fmla="*/ 1025090 h 1144275"/>
              <a:gd name="connsiteX3" fmla="*/ 2079 w 7118050"/>
              <a:gd name="connsiteY3" fmla="*/ 856715 h 1144275"/>
              <a:gd name="connsiteX4" fmla="*/ 1231204 w 7118050"/>
              <a:gd name="connsiteY4" fmla="*/ 766747 h 1144275"/>
              <a:gd name="connsiteX5" fmla="*/ 2923329 w 7118050"/>
              <a:gd name="connsiteY5" fmla="*/ 564282 h 1144275"/>
              <a:gd name="connsiteX6" fmla="*/ 5722470 w 7118050"/>
              <a:gd name="connsiteY6" fmla="*/ 224066 h 1144275"/>
              <a:gd name="connsiteX7" fmla="*/ 7118045 w 7118050"/>
              <a:gd name="connsiteY7" fmla="*/ 0 h 1144275"/>
              <a:gd name="connsiteX0" fmla="*/ 309547 w 7118050"/>
              <a:gd name="connsiteY0" fmla="*/ 1144275 h 1144275"/>
              <a:gd name="connsiteX1" fmla="*/ 316447 w 7118050"/>
              <a:gd name="connsiteY1" fmla="*/ 1082664 h 1144275"/>
              <a:gd name="connsiteX2" fmla="*/ 227061 w 7118050"/>
              <a:gd name="connsiteY2" fmla="*/ 1025090 h 1144275"/>
              <a:gd name="connsiteX3" fmla="*/ 2079 w 7118050"/>
              <a:gd name="connsiteY3" fmla="*/ 856715 h 1144275"/>
              <a:gd name="connsiteX4" fmla="*/ 1231204 w 7118050"/>
              <a:gd name="connsiteY4" fmla="*/ 766747 h 1144275"/>
              <a:gd name="connsiteX5" fmla="*/ 2923329 w 7118050"/>
              <a:gd name="connsiteY5" fmla="*/ 564282 h 1144275"/>
              <a:gd name="connsiteX6" fmla="*/ 5722470 w 7118050"/>
              <a:gd name="connsiteY6" fmla="*/ 224066 h 1144275"/>
              <a:gd name="connsiteX7" fmla="*/ 7118045 w 7118050"/>
              <a:gd name="connsiteY7" fmla="*/ 0 h 1144275"/>
              <a:gd name="connsiteX0" fmla="*/ 309547 w 7118050"/>
              <a:gd name="connsiteY0" fmla="*/ 1144275 h 1144275"/>
              <a:gd name="connsiteX1" fmla="*/ 316447 w 7118050"/>
              <a:gd name="connsiteY1" fmla="*/ 1082664 h 1144275"/>
              <a:gd name="connsiteX2" fmla="*/ 231221 w 7118050"/>
              <a:gd name="connsiteY2" fmla="*/ 1022359 h 1144275"/>
              <a:gd name="connsiteX3" fmla="*/ 2079 w 7118050"/>
              <a:gd name="connsiteY3" fmla="*/ 856715 h 1144275"/>
              <a:gd name="connsiteX4" fmla="*/ 1231204 w 7118050"/>
              <a:gd name="connsiteY4" fmla="*/ 766747 h 1144275"/>
              <a:gd name="connsiteX5" fmla="*/ 2923329 w 7118050"/>
              <a:gd name="connsiteY5" fmla="*/ 564282 h 1144275"/>
              <a:gd name="connsiteX6" fmla="*/ 5722470 w 7118050"/>
              <a:gd name="connsiteY6" fmla="*/ 224066 h 1144275"/>
              <a:gd name="connsiteX7" fmla="*/ 7118045 w 7118050"/>
              <a:gd name="connsiteY7" fmla="*/ 0 h 1144275"/>
              <a:gd name="connsiteX0" fmla="*/ 309533 w 7118036"/>
              <a:gd name="connsiteY0" fmla="*/ 1144275 h 1144275"/>
              <a:gd name="connsiteX1" fmla="*/ 316433 w 7118036"/>
              <a:gd name="connsiteY1" fmla="*/ 1082664 h 1144275"/>
              <a:gd name="connsiteX2" fmla="*/ 231207 w 7118036"/>
              <a:gd name="connsiteY2" fmla="*/ 1022359 h 1144275"/>
              <a:gd name="connsiteX3" fmla="*/ 2065 w 7118036"/>
              <a:gd name="connsiteY3" fmla="*/ 856715 h 1144275"/>
              <a:gd name="connsiteX4" fmla="*/ 1236926 w 7118036"/>
              <a:gd name="connsiteY4" fmla="*/ 772358 h 1144275"/>
              <a:gd name="connsiteX5" fmla="*/ 2923315 w 7118036"/>
              <a:gd name="connsiteY5" fmla="*/ 564282 h 1144275"/>
              <a:gd name="connsiteX6" fmla="*/ 5722456 w 7118036"/>
              <a:gd name="connsiteY6" fmla="*/ 224066 h 1144275"/>
              <a:gd name="connsiteX7" fmla="*/ 7118031 w 7118036"/>
              <a:gd name="connsiteY7" fmla="*/ 0 h 1144275"/>
              <a:gd name="connsiteX0" fmla="*/ 290788 w 7099291"/>
              <a:gd name="connsiteY0" fmla="*/ 1144275 h 1144275"/>
              <a:gd name="connsiteX1" fmla="*/ 297688 w 7099291"/>
              <a:gd name="connsiteY1" fmla="*/ 1082664 h 1144275"/>
              <a:gd name="connsiteX2" fmla="*/ 212462 w 7099291"/>
              <a:gd name="connsiteY2" fmla="*/ 1022359 h 1144275"/>
              <a:gd name="connsiteX3" fmla="*/ 2114 w 7099291"/>
              <a:gd name="connsiteY3" fmla="*/ 853392 h 1144275"/>
              <a:gd name="connsiteX4" fmla="*/ 1218181 w 7099291"/>
              <a:gd name="connsiteY4" fmla="*/ 772358 h 1144275"/>
              <a:gd name="connsiteX5" fmla="*/ 2904570 w 7099291"/>
              <a:gd name="connsiteY5" fmla="*/ 564282 h 1144275"/>
              <a:gd name="connsiteX6" fmla="*/ 5703711 w 7099291"/>
              <a:gd name="connsiteY6" fmla="*/ 224066 h 1144275"/>
              <a:gd name="connsiteX7" fmla="*/ 7099286 w 7099291"/>
              <a:gd name="connsiteY7" fmla="*/ 0 h 1144275"/>
              <a:gd name="connsiteX0" fmla="*/ 308955 w 7117458"/>
              <a:gd name="connsiteY0" fmla="*/ 1144275 h 1144275"/>
              <a:gd name="connsiteX1" fmla="*/ 315855 w 7117458"/>
              <a:gd name="connsiteY1" fmla="*/ 1082664 h 1144275"/>
              <a:gd name="connsiteX2" fmla="*/ 230629 w 7117458"/>
              <a:gd name="connsiteY2" fmla="*/ 1022359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315855 w 7117458"/>
              <a:gd name="connsiteY1" fmla="*/ 1082664 h 1144275"/>
              <a:gd name="connsiteX2" fmla="*/ 222732 w 7117458"/>
              <a:gd name="connsiteY2" fmla="*/ 1023396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291793 w 7117458"/>
              <a:gd name="connsiteY1" fmla="*/ 1091428 h 1144275"/>
              <a:gd name="connsiteX2" fmla="*/ 222732 w 7117458"/>
              <a:gd name="connsiteY2" fmla="*/ 1023396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306006 w 7117458"/>
              <a:gd name="connsiteY1" fmla="*/ 1095261 h 1144275"/>
              <a:gd name="connsiteX2" fmla="*/ 222732 w 7117458"/>
              <a:gd name="connsiteY2" fmla="*/ 1023396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292737 w 7117458"/>
              <a:gd name="connsiteY1" fmla="*/ 1099283 h 1144275"/>
              <a:gd name="connsiteX2" fmla="*/ 222732 w 7117458"/>
              <a:gd name="connsiteY2" fmla="*/ 1023396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08955 w 7117458"/>
              <a:gd name="connsiteY0" fmla="*/ 1144275 h 1144275"/>
              <a:gd name="connsiteX1" fmla="*/ 292737 w 7117458"/>
              <a:gd name="connsiteY1" fmla="*/ 1099283 h 1144275"/>
              <a:gd name="connsiteX2" fmla="*/ 212994 w 7117458"/>
              <a:gd name="connsiteY2" fmla="*/ 1024200 h 1144275"/>
              <a:gd name="connsiteX3" fmla="*/ 2065 w 7117458"/>
              <a:gd name="connsiteY3" fmla="*/ 855974 h 1144275"/>
              <a:gd name="connsiteX4" fmla="*/ 1236348 w 7117458"/>
              <a:gd name="connsiteY4" fmla="*/ 772358 h 1144275"/>
              <a:gd name="connsiteX5" fmla="*/ 2922737 w 7117458"/>
              <a:gd name="connsiteY5" fmla="*/ 564282 h 1144275"/>
              <a:gd name="connsiteX6" fmla="*/ 5721878 w 7117458"/>
              <a:gd name="connsiteY6" fmla="*/ 224066 h 1144275"/>
              <a:gd name="connsiteX7" fmla="*/ 7117453 w 7117458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20242 w 7124706"/>
              <a:gd name="connsiteY2" fmla="*/ 1024200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  <a:gd name="connsiteX0" fmla="*/ 316203 w 7124706"/>
              <a:gd name="connsiteY0" fmla="*/ 1144275 h 1144275"/>
              <a:gd name="connsiteX1" fmla="*/ 299985 w 7124706"/>
              <a:gd name="connsiteY1" fmla="*/ 1099283 h 1144275"/>
              <a:gd name="connsiteX2" fmla="*/ 217929 w 7124706"/>
              <a:gd name="connsiteY2" fmla="*/ 1012914 h 1144275"/>
              <a:gd name="connsiteX3" fmla="*/ 2047 w 7124706"/>
              <a:gd name="connsiteY3" fmla="*/ 857498 h 1144275"/>
              <a:gd name="connsiteX4" fmla="*/ 1243596 w 7124706"/>
              <a:gd name="connsiteY4" fmla="*/ 772358 h 1144275"/>
              <a:gd name="connsiteX5" fmla="*/ 2929985 w 7124706"/>
              <a:gd name="connsiteY5" fmla="*/ 564282 h 1144275"/>
              <a:gd name="connsiteX6" fmla="*/ 5729126 w 7124706"/>
              <a:gd name="connsiteY6" fmla="*/ 224066 h 1144275"/>
              <a:gd name="connsiteX7" fmla="*/ 7124701 w 7124706"/>
              <a:gd name="connsiteY7" fmla="*/ 0 h 114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24706" h="1144275">
                <a:moveTo>
                  <a:pt x="316203" y="1144275"/>
                </a:moveTo>
                <a:cubicBezTo>
                  <a:pt x="399617" y="1134440"/>
                  <a:pt x="331218" y="1138435"/>
                  <a:pt x="299985" y="1099283"/>
                </a:cubicBezTo>
                <a:cubicBezTo>
                  <a:pt x="317626" y="1085528"/>
                  <a:pt x="252674" y="1052197"/>
                  <a:pt x="217929" y="1012914"/>
                </a:cubicBezTo>
                <a:cubicBezTo>
                  <a:pt x="151999" y="973402"/>
                  <a:pt x="35414" y="883274"/>
                  <a:pt x="2047" y="857498"/>
                </a:cubicBezTo>
                <a:cubicBezTo>
                  <a:pt x="-44743" y="825437"/>
                  <a:pt x="720866" y="864052"/>
                  <a:pt x="1243596" y="772358"/>
                </a:cubicBezTo>
                <a:cubicBezTo>
                  <a:pt x="1756444" y="719100"/>
                  <a:pt x="2182905" y="644881"/>
                  <a:pt x="2929985" y="564282"/>
                </a:cubicBezTo>
                <a:cubicBezTo>
                  <a:pt x="3812025" y="493102"/>
                  <a:pt x="5028279" y="333312"/>
                  <a:pt x="5729126" y="224066"/>
                </a:cubicBezTo>
                <a:cubicBezTo>
                  <a:pt x="6569133" y="147678"/>
                  <a:pt x="7126786" y="-440"/>
                  <a:pt x="7124701" y="0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/>
          <a:lstStyle/>
          <a:p>
            <a:endParaRPr lang="en-US" sz="1467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BE47E84-2880-494B-B630-758B737686BC}"/>
              </a:ext>
            </a:extLst>
          </p:cNvPr>
          <p:cNvGrpSpPr/>
          <p:nvPr/>
        </p:nvGrpSpPr>
        <p:grpSpPr>
          <a:xfrm rot="536922">
            <a:off x="5241997" y="1377749"/>
            <a:ext cx="899617" cy="1893217"/>
            <a:chOff x="3632471" y="2223616"/>
            <a:chExt cx="1880022" cy="3714082"/>
          </a:xfrm>
        </p:grpSpPr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3C7B2DAF-ED37-444C-903A-7FCB815C8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584" y="2223616"/>
              <a:ext cx="1860215" cy="3714082"/>
            </a:xfrm>
            <a:prstGeom prst="rect">
              <a:avLst/>
            </a:prstGeom>
          </p:spPr>
        </p:pic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0E01ACEB-5F35-4B2E-A0AA-E33B6CE774C4}"/>
                </a:ext>
              </a:extLst>
            </p:cNvPr>
            <p:cNvSpPr/>
            <p:nvPr/>
          </p:nvSpPr>
          <p:spPr>
            <a:xfrm>
              <a:off x="3632471" y="2267807"/>
              <a:ext cx="1880022" cy="18143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271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pic>
        <p:nvPicPr>
          <p:cNvPr id="129" name="Picture 128">
            <a:extLst>
              <a:ext uri="{FF2B5EF4-FFF2-40B4-BE49-F238E27FC236}">
                <a16:creationId xmlns:a16="http://schemas.microsoft.com/office/drawing/2014/main" id="{2AB8F6F7-F45B-4950-BE40-A21BCD42E6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67427" y="1542775"/>
            <a:ext cx="607583" cy="6189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D542A2-21D4-4931-9DD5-6F61CAA7B21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7354" y="3017562"/>
            <a:ext cx="453903" cy="4839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E5A352-1C85-4B60-AC3E-C8C3DCFD57A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60280" y="5856453"/>
            <a:ext cx="416025" cy="419001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1EC28C75-FD93-481E-854C-64D29CCD7C7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23478" y="4735170"/>
            <a:ext cx="416025" cy="419001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4BB166AC-A4EA-4D43-BD0C-18BF7A9C364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2733" y="2385089"/>
            <a:ext cx="416025" cy="419001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DC3298A8-8AD7-4C5C-9ECB-8031ECEFBD2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05257" y="1314925"/>
            <a:ext cx="416025" cy="419001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05225E2C-B704-4D1A-BE14-A56250A5D2EA}"/>
              </a:ext>
            </a:extLst>
          </p:cNvPr>
          <p:cNvSpPr txBox="1"/>
          <p:nvPr/>
        </p:nvSpPr>
        <p:spPr>
          <a:xfrm>
            <a:off x="4702212" y="1128327"/>
            <a:ext cx="151676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b="1"/>
              <a:t>Splitter node/DP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D757947-975A-43A4-B639-A1E88A2BB84F}"/>
              </a:ext>
            </a:extLst>
          </p:cNvPr>
          <p:cNvSpPr txBox="1"/>
          <p:nvPr/>
        </p:nvSpPr>
        <p:spPr>
          <a:xfrm>
            <a:off x="6306573" y="6344227"/>
            <a:ext cx="216437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b="1"/>
              <a:t>Smaller splitter node/DP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7A9FB6F-D145-4DD0-99A6-CA66FD556B03}"/>
              </a:ext>
            </a:extLst>
          </p:cNvPr>
          <p:cNvSpPr txBox="1"/>
          <p:nvPr/>
        </p:nvSpPr>
        <p:spPr>
          <a:xfrm>
            <a:off x="9706551" y="2151419"/>
            <a:ext cx="216437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b="1"/>
              <a:t>Smaller splitter node/DP</a:t>
            </a:r>
          </a:p>
        </p:txBody>
      </p:sp>
      <p:pic>
        <p:nvPicPr>
          <p:cNvPr id="118" name="Picture 122">
            <a:extLst>
              <a:ext uri="{FF2B5EF4-FFF2-40B4-BE49-F238E27FC236}">
                <a16:creationId xmlns:a16="http://schemas.microsoft.com/office/drawing/2014/main" id="{6EDAEE26-EC73-43D8-8D21-7DBC28AA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844" y="5905898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22">
            <a:extLst>
              <a:ext uri="{FF2B5EF4-FFF2-40B4-BE49-F238E27FC236}">
                <a16:creationId xmlns:a16="http://schemas.microsoft.com/office/drawing/2014/main" id="{FA1271A5-FF8E-4F17-AFFD-CE1995F30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065" y="5161756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2">
            <a:extLst>
              <a:ext uri="{FF2B5EF4-FFF2-40B4-BE49-F238E27FC236}">
                <a16:creationId xmlns:a16="http://schemas.microsoft.com/office/drawing/2014/main" id="{73CD68DA-3638-44E9-9547-5275AF662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418" y="966836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2">
            <a:extLst>
              <a:ext uri="{FF2B5EF4-FFF2-40B4-BE49-F238E27FC236}">
                <a16:creationId xmlns:a16="http://schemas.microsoft.com/office/drawing/2014/main" id="{9EBD9DFA-03AA-4E1E-B758-7541EFD50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274" y="3212320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2">
            <a:extLst>
              <a:ext uri="{FF2B5EF4-FFF2-40B4-BE49-F238E27FC236}">
                <a16:creationId xmlns:a16="http://schemas.microsoft.com/office/drawing/2014/main" id="{AF81E11A-6655-4B72-9DD3-B9D8FB1A8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556" y="4944101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2">
            <a:extLst>
              <a:ext uri="{FF2B5EF4-FFF2-40B4-BE49-F238E27FC236}">
                <a16:creationId xmlns:a16="http://schemas.microsoft.com/office/drawing/2014/main" id="{71BF6F1F-AA0C-498E-A150-DE591DE37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256" y="5472928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2">
            <a:extLst>
              <a:ext uri="{FF2B5EF4-FFF2-40B4-BE49-F238E27FC236}">
                <a16:creationId xmlns:a16="http://schemas.microsoft.com/office/drawing/2014/main" id="{6BD74C86-D95F-4C82-99EC-476FFF3B4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093" y="1325188"/>
            <a:ext cx="1263241" cy="7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0E0E4C-1667-33D9-B3EB-8B6698B5D535}"/>
              </a:ext>
            </a:extLst>
          </p:cNvPr>
          <p:cNvSpPr txBox="1"/>
          <p:nvPr/>
        </p:nvSpPr>
        <p:spPr>
          <a:xfrm>
            <a:off x="10469639" y="2804090"/>
            <a:ext cx="517821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33">
                <a:solidFill>
                  <a:srgbClr val="FF0000"/>
                </a:solidFill>
                <a:highlight>
                  <a:srgbClr val="FFFF00"/>
                </a:highlight>
              </a:rPr>
              <a:t>EOT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4488E-1D6A-CDC6-1C33-603C6383A65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97792" y="2597763"/>
            <a:ext cx="582751" cy="694275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1C2DB8C0-90D8-9762-DC6B-A79EDA3D3855}"/>
              </a:ext>
            </a:extLst>
          </p:cNvPr>
          <p:cNvSpPr txBox="1">
            <a:spLocks/>
          </p:cNvSpPr>
          <p:nvPr/>
        </p:nvSpPr>
        <p:spPr>
          <a:xfrm>
            <a:off x="93783" y="76595"/>
            <a:ext cx="11503152" cy="88412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Distributed Rural FTTH </a:t>
            </a:r>
            <a:r>
              <a:rPr lang="en-US"/>
              <a:t>Architecture</a:t>
            </a:r>
            <a:r>
              <a:rPr lang="en-US" sz="2800"/>
              <a:t> - Spliced cascaded split, </a:t>
            </a:r>
          </a:p>
          <a:p>
            <a:r>
              <a:rPr lang="en-US"/>
              <a:t>ultra rural</a:t>
            </a:r>
            <a:endParaRPr lang="en-US" sz="2800"/>
          </a:p>
        </p:txBody>
      </p:sp>
      <p:pic>
        <p:nvPicPr>
          <p:cNvPr id="3" name="Picture 2" descr="A black box with wires attached&#10;&#10;Description automatically generated">
            <a:extLst>
              <a:ext uri="{FF2B5EF4-FFF2-40B4-BE49-F238E27FC236}">
                <a16:creationId xmlns:a16="http://schemas.microsoft.com/office/drawing/2014/main" id="{07A3C313-7744-F34F-B7FC-E0A065BA6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9" t="9158" r="6230" b="1932"/>
          <a:stretch/>
        </p:blipFill>
        <p:spPr bwMode="auto">
          <a:xfrm>
            <a:off x="10378497" y="4053570"/>
            <a:ext cx="319402" cy="45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0FDF7C-6927-A8AD-36B1-D1AE1341F694}"/>
              </a:ext>
            </a:extLst>
          </p:cNvPr>
          <p:cNvCxnSpPr>
            <a:cxnSpLocks/>
          </p:cNvCxnSpPr>
          <p:nvPr/>
        </p:nvCxnSpPr>
        <p:spPr>
          <a:xfrm flipV="1">
            <a:off x="3963849" y="970513"/>
            <a:ext cx="7175121" cy="5744767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148357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5FBCAE-1BDE-2C9A-421F-22B56D67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 lang="en-GB" smtClean="0"/>
              <a:t>7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0F8E1-BB8B-27B4-013E-02ED46530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353557-80EA-AFFF-1BC0-B47BCB7CE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151" y="571605"/>
            <a:ext cx="11503152" cy="884123"/>
          </a:xfrm>
        </p:spPr>
        <p:txBody>
          <a:bodyPr/>
          <a:lstStyle/>
          <a:p>
            <a:r>
              <a:rPr lang="en-GB"/>
              <a:t>How to Optimise 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25B06C-14A8-2FBF-6653-9A895DECC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10" y="1360869"/>
            <a:ext cx="5522976" cy="4381500"/>
          </a:xfrm>
        </p:spPr>
        <p:txBody>
          <a:bodyPr/>
          <a:lstStyle/>
          <a:p>
            <a:r>
              <a:rPr lang="en-GB" sz="2000" b="1"/>
              <a:t>Commonalities</a:t>
            </a:r>
          </a:p>
          <a:p>
            <a:pPr marL="457200" indent="-457200">
              <a:buClr>
                <a:srgbClr val="1A45D7"/>
              </a:buClr>
              <a:buFont typeface="+mj-lt"/>
              <a:buAutoNum type="arabicPeriod"/>
            </a:pPr>
            <a:r>
              <a:rPr lang="en-GB" sz="2000"/>
              <a:t>Dominated by aerial distribution cable, but both typically include some UG, road crossings, interactions with power networks etc. </a:t>
            </a:r>
            <a:r>
              <a:rPr lang="en-GB" sz="2000" u="sng"/>
              <a:t>Components need to deal with both</a:t>
            </a:r>
            <a:r>
              <a:rPr lang="en-GB" sz="2000"/>
              <a:t>. </a:t>
            </a:r>
          </a:p>
          <a:p>
            <a:pPr marL="457200" indent="-457200">
              <a:buClr>
                <a:srgbClr val="1A45D7"/>
              </a:buClr>
              <a:buFont typeface="+mj-lt"/>
              <a:buAutoNum type="arabicPeriod"/>
            </a:pPr>
            <a:r>
              <a:rPr lang="en-GB" sz="2000"/>
              <a:t>Very long fibre loops. Both need some element of pass through / </a:t>
            </a:r>
            <a:r>
              <a:rPr lang="en-GB" sz="2000" u="sng"/>
              <a:t>distributed ODPs</a:t>
            </a:r>
            <a:r>
              <a:rPr lang="en-GB" sz="2000"/>
              <a:t>, much more so on distributed rural</a:t>
            </a:r>
          </a:p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F31B20-886C-8E72-FB6B-2721D4F02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015" y="874491"/>
            <a:ext cx="5754624" cy="1162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F026A9-26A5-717C-7E12-91516A304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727" y="2063521"/>
            <a:ext cx="5751576" cy="11432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E7494C-1BBE-4095-17C2-D287F8B486E0}"/>
              </a:ext>
            </a:extLst>
          </p:cNvPr>
          <p:cNvSpPr txBox="1"/>
          <p:nvPr/>
        </p:nvSpPr>
        <p:spPr>
          <a:xfrm>
            <a:off x="446151" y="4269181"/>
            <a:ext cx="5751576" cy="5657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2000" b="1"/>
              <a:t>Hardware Selection Is Key: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0557EB-0A19-19EC-8891-279DB7E09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190" y="3551619"/>
            <a:ext cx="3508936" cy="2928012"/>
          </a:xfrm>
          <a:prstGeom prst="rect">
            <a:avLst/>
          </a:prstGeom>
        </p:spPr>
      </p:pic>
      <p:pic>
        <p:nvPicPr>
          <p:cNvPr id="1026" name="Picture 2" descr="A black box with wires attached&#10;&#10;Description automatically generated">
            <a:extLst>
              <a:ext uri="{FF2B5EF4-FFF2-40B4-BE49-F238E27FC236}">
                <a16:creationId xmlns:a16="http://schemas.microsoft.com/office/drawing/2014/main" id="{67405109-CFE4-EA7C-D0E6-C2BA4A8C2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9" t="9158" r="6230" b="1932"/>
          <a:stretch/>
        </p:blipFill>
        <p:spPr bwMode="auto">
          <a:xfrm rot="19557115" flipH="1">
            <a:off x="8400716" y="5895178"/>
            <a:ext cx="498265" cy="71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7A4DA7-A99C-710C-7FD7-20ECC73CDCA6}"/>
              </a:ext>
            </a:extLst>
          </p:cNvPr>
          <p:cNvSpPr txBox="1"/>
          <p:nvPr/>
        </p:nvSpPr>
        <p:spPr>
          <a:xfrm>
            <a:off x="453010" y="4642354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Clr>
                <a:srgbClr val="1A45D7"/>
              </a:buClr>
              <a:buFont typeface="+mj-lt"/>
              <a:buAutoNum type="arabicPeriod"/>
            </a:pPr>
            <a:r>
              <a:rPr lang="en-GB" sz="2000"/>
              <a:t>Modularity – Same platform for different applications</a:t>
            </a:r>
          </a:p>
          <a:p>
            <a:pPr marL="457200" indent="-457200" algn="l">
              <a:buClr>
                <a:srgbClr val="1A45D7"/>
              </a:buClr>
              <a:buFont typeface="+mj-lt"/>
              <a:buAutoNum type="arabicPeriod"/>
            </a:pPr>
            <a:r>
              <a:rPr lang="en-GB" sz="2000"/>
              <a:t>Flexibility - same plant caters for all architectures</a:t>
            </a:r>
          </a:p>
          <a:p>
            <a:pPr marL="457200" indent="-457200" algn="l">
              <a:buClr>
                <a:srgbClr val="1A45D7"/>
              </a:buClr>
              <a:buFont typeface="+mj-lt"/>
              <a:buAutoNum type="arabicPeriod"/>
            </a:pPr>
            <a:r>
              <a:rPr lang="en-GB" sz="2000"/>
              <a:t>Cable and network design transparent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27034D-DF58-4421-330F-A05C9E9AE12F}"/>
              </a:ext>
            </a:extLst>
          </p:cNvPr>
          <p:cNvSpPr/>
          <p:nvPr/>
        </p:nvSpPr>
        <p:spPr>
          <a:xfrm>
            <a:off x="6241311" y="901198"/>
            <a:ext cx="1887705" cy="230773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800">
                <a:solidFill>
                  <a:schemeClr val="bg1">
                    <a:lumMod val="95000"/>
                  </a:schemeClr>
                </a:solidFill>
                <a:cs typeface="Arial"/>
              </a:rPr>
              <a:t>Point-to-Point/Direct Drop</a:t>
            </a:r>
            <a:endParaRPr lang="en-US" sz="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BB2B40-123E-7698-5988-5608B3391346}"/>
              </a:ext>
            </a:extLst>
          </p:cNvPr>
          <p:cNvSpPr/>
          <p:nvPr/>
        </p:nvSpPr>
        <p:spPr>
          <a:xfrm>
            <a:off x="8154745" y="900683"/>
            <a:ext cx="1866441" cy="230773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800">
                <a:solidFill>
                  <a:schemeClr val="bg1">
                    <a:lumMod val="95000"/>
                  </a:schemeClr>
                </a:solidFill>
                <a:cs typeface="Arial"/>
              </a:rPr>
              <a:t>Centralised Split</a:t>
            </a:r>
            <a:endParaRPr lang="en-US" sz="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950939-C707-930F-4EED-09BD07B2CCF8}"/>
              </a:ext>
            </a:extLst>
          </p:cNvPr>
          <p:cNvSpPr/>
          <p:nvPr/>
        </p:nvSpPr>
        <p:spPr>
          <a:xfrm>
            <a:off x="10045569" y="904227"/>
            <a:ext cx="1884162" cy="230773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800">
                <a:solidFill>
                  <a:schemeClr val="bg1">
                    <a:lumMod val="95000"/>
                  </a:schemeClr>
                </a:solidFill>
                <a:cs typeface="Arial"/>
              </a:rPr>
              <a:t>Distributed Split</a:t>
            </a:r>
            <a:endParaRPr lang="en-US" sz="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6A1D59-B3BF-AD6B-9C18-63DC4E5A9B4A}"/>
              </a:ext>
            </a:extLst>
          </p:cNvPr>
          <p:cNvSpPr/>
          <p:nvPr/>
        </p:nvSpPr>
        <p:spPr>
          <a:xfrm>
            <a:off x="6263923" y="2098618"/>
            <a:ext cx="1875300" cy="230773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800">
                <a:solidFill>
                  <a:schemeClr val="bg1">
                    <a:lumMod val="95000"/>
                  </a:schemeClr>
                </a:solidFill>
                <a:cs typeface="Arial"/>
              </a:rPr>
              <a:t>Full Pre-Connectorised</a:t>
            </a:r>
            <a:endParaRPr lang="en-US" sz="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440C49-BDBE-5B52-D6B1-1E82DA894483}"/>
              </a:ext>
            </a:extLst>
          </p:cNvPr>
          <p:cNvSpPr/>
          <p:nvPr/>
        </p:nvSpPr>
        <p:spPr>
          <a:xfrm>
            <a:off x="8160489" y="2096845"/>
            <a:ext cx="1866013" cy="230773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800">
                <a:solidFill>
                  <a:schemeClr val="bg1">
                    <a:lumMod val="95000"/>
                  </a:schemeClr>
                </a:solidFill>
                <a:cs typeface="Arial"/>
              </a:rPr>
              <a:t>Per-Connectorised</a:t>
            </a:r>
            <a:endParaRPr lang="en-US" sz="8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E0C21E-6465-156D-5A6F-1386B19AC7D3}"/>
              </a:ext>
            </a:extLst>
          </p:cNvPr>
          <p:cNvSpPr/>
          <p:nvPr/>
        </p:nvSpPr>
        <p:spPr>
          <a:xfrm>
            <a:off x="10046879" y="2091003"/>
            <a:ext cx="1880190" cy="230773"/>
          </a:xfrm>
          <a:prstGeom prst="rect">
            <a:avLst/>
          </a:prstGeom>
          <a:solidFill>
            <a:srgbClr val="1A45D7"/>
          </a:solidFill>
          <a:ln>
            <a:solidFill>
              <a:srgbClr val="1A4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800">
                <a:solidFill>
                  <a:schemeClr val="bg1">
                    <a:lumMod val="95000"/>
                  </a:schemeClr>
                </a:solidFill>
                <a:cs typeface="Arial"/>
              </a:rPr>
              <a:t>Full Splice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56939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2D7022-A263-537C-33EC-4CDE83DF4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BB179-F8D5-C345-885D-36A3B3A51673}" type="slidenum">
              <a:rPr lang="en-GB" smtClean="0"/>
              <a:t>8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EA49C-A653-5298-F499-AEF075236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EDEF81-C14F-5F6B-3093-ED515ECA5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Corning Can Help – Experience &amp; Support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24D3A2-C7F8-E707-A8D0-243B1D0A1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3" y="1453243"/>
            <a:ext cx="5522976" cy="43815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1"/>
              <a:t>Equipment designed around the needs of rural deployments:</a:t>
            </a:r>
          </a:p>
          <a:p>
            <a:pPr marL="342900" indent="-342900">
              <a:buClr>
                <a:srgbClr val="1A45D7"/>
              </a:buClr>
              <a:buFont typeface="Wingdings" panose="05000000000000000000" pitchFamily="2" charset="2"/>
              <a:buChar char="§"/>
            </a:pPr>
            <a:r>
              <a:rPr lang="en-GB" b="1">
                <a:solidFill>
                  <a:schemeClr val="tx2"/>
                </a:solidFill>
              </a:rPr>
              <a:t>Interchangeable</a:t>
            </a:r>
            <a:r>
              <a:rPr lang="en-GB"/>
              <a:t> between UG and OH</a:t>
            </a:r>
            <a:endParaRPr lang="en-GB" dirty="0">
              <a:cs typeface="Arial"/>
            </a:endParaRPr>
          </a:p>
          <a:p>
            <a:pPr marL="342900" indent="-342900">
              <a:buClr>
                <a:srgbClr val="1A45D7"/>
              </a:buClr>
              <a:buFont typeface="Wingdings" panose="05000000000000000000" pitchFamily="2" charset="2"/>
              <a:buChar char="§"/>
            </a:pPr>
            <a:r>
              <a:rPr lang="en-GB" b="1">
                <a:solidFill>
                  <a:schemeClr val="tx2"/>
                </a:solidFill>
              </a:rPr>
              <a:t>Simplify</a:t>
            </a:r>
            <a:r>
              <a:rPr lang="en-GB"/>
              <a:t> SKUs</a:t>
            </a:r>
            <a:endParaRPr lang="en-GB" dirty="0">
              <a:cs typeface="Arial"/>
            </a:endParaRPr>
          </a:p>
          <a:p>
            <a:pPr marL="342900" indent="-342900">
              <a:buClr>
                <a:srgbClr val="1A45D7"/>
              </a:buClr>
              <a:buFont typeface="Wingdings" panose="05000000000000000000" pitchFamily="2" charset="2"/>
              <a:buChar char="§"/>
            </a:pPr>
            <a:r>
              <a:rPr lang="en-GB"/>
              <a:t>Allow </a:t>
            </a:r>
            <a:r>
              <a:rPr lang="en-GB" b="1" dirty="0">
                <a:solidFill>
                  <a:srgbClr val="1A45D7"/>
                </a:solidFill>
              </a:rPr>
              <a:t>flexibility</a:t>
            </a:r>
            <a:r>
              <a:rPr lang="en-GB"/>
              <a:t> for build teams</a:t>
            </a:r>
            <a:endParaRPr lang="en-GB" dirty="0">
              <a:cs typeface="Arial"/>
            </a:endParaRPr>
          </a:p>
          <a:p>
            <a:pPr marL="342900" indent="-342900">
              <a:buClr>
                <a:srgbClr val="1A45D7"/>
              </a:buClr>
              <a:buFont typeface="Wingdings" panose="05000000000000000000" pitchFamily="2" charset="2"/>
              <a:buChar char="§"/>
            </a:pPr>
            <a:r>
              <a:rPr lang="en-GB"/>
              <a:t>External cable prep &amp; </a:t>
            </a:r>
            <a:r>
              <a:rPr lang="en-GB" b="1" dirty="0">
                <a:solidFill>
                  <a:srgbClr val="1A45D7"/>
                </a:solidFill>
              </a:rPr>
              <a:t>zero splicing </a:t>
            </a:r>
            <a:r>
              <a:rPr lang="en-GB"/>
              <a:t>at height</a:t>
            </a:r>
            <a:endParaRPr lang="en-GB" dirty="0">
              <a:cs typeface="Arial"/>
            </a:endParaRPr>
          </a:p>
          <a:p>
            <a:pPr marL="342900" indent="-342900">
              <a:buClr>
                <a:srgbClr val="1A45D7"/>
              </a:buClr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1A45D7"/>
                </a:solidFill>
              </a:rPr>
              <a:t>Expansion</a:t>
            </a:r>
            <a:r>
              <a:rPr lang="en-GB"/>
              <a:t> capacity – storage &amp; expansion</a:t>
            </a:r>
            <a:endParaRPr lang="en-GB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endParaRPr lang="en-GB"/>
          </a:p>
          <a:p>
            <a:r>
              <a:rPr lang="en-GB"/>
              <a:t>  </a:t>
            </a:r>
            <a:endParaRPr lang="en-GB">
              <a:cs typeface="Arial"/>
            </a:endParaRPr>
          </a:p>
        </p:txBody>
      </p:sp>
      <p:pic>
        <p:nvPicPr>
          <p:cNvPr id="7" name="Picture 6" descr="A telephone pole with power lines&#10;&#10;Description automatically generated">
            <a:extLst>
              <a:ext uri="{FF2B5EF4-FFF2-40B4-BE49-F238E27FC236}">
                <a16:creationId xmlns:a16="http://schemas.microsoft.com/office/drawing/2014/main" id="{0A586A1F-C01C-12DF-348F-97C8E0DA8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778" y="1251915"/>
            <a:ext cx="2264238" cy="3018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11437F-8781-6D73-D043-E26E62AE5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025" y="3427525"/>
            <a:ext cx="2133600" cy="2556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5E943E2-EB3C-9C64-559A-D7BA5C9F4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3778" y="4408774"/>
            <a:ext cx="2264236" cy="15751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E5F39D-3C1F-645C-37BE-8358942758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7025" y="1251915"/>
            <a:ext cx="2133601" cy="2055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5922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30CCFF-F890-CBFC-5DD3-69A08E7C5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0">
                <a:effectLst/>
                <a:latin typeface="Roboto" panose="02000000000000000000" pitchFamily="2" charset="0"/>
              </a:rPr>
              <a:t>Key Takeaways</a:t>
            </a:r>
            <a:endParaRPr lang="en-US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70D7840-89F9-0FC7-39BC-8CDD5FF3B6AB}"/>
              </a:ext>
            </a:extLst>
          </p:cNvPr>
          <p:cNvSpPr txBox="1">
            <a:spLocks/>
          </p:cNvSpPr>
          <p:nvPr/>
        </p:nvSpPr>
        <p:spPr>
          <a:xfrm>
            <a:off x="11558016" y="6519672"/>
            <a:ext cx="409575" cy="341078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B179-F8D5-C345-885D-36A3B3A5167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6524ED-7AB9-D073-CA5E-12FAEB14AAAB}"/>
              </a:ext>
            </a:extLst>
          </p:cNvPr>
          <p:cNvSpPr/>
          <p:nvPr/>
        </p:nvSpPr>
        <p:spPr>
          <a:xfrm>
            <a:off x="0" y="5195068"/>
            <a:ext cx="5494339" cy="1089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196185-0EC3-77A4-FB0B-EE2CBB35AA08}"/>
              </a:ext>
            </a:extLst>
          </p:cNvPr>
          <p:cNvSpPr/>
          <p:nvPr/>
        </p:nvSpPr>
        <p:spPr>
          <a:xfrm>
            <a:off x="-1" y="3965965"/>
            <a:ext cx="5494339" cy="1089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F87A14-9C36-D6E8-5895-4DCE93A1C85C}"/>
              </a:ext>
            </a:extLst>
          </p:cNvPr>
          <p:cNvSpPr/>
          <p:nvPr/>
        </p:nvSpPr>
        <p:spPr>
          <a:xfrm>
            <a:off x="0" y="2741536"/>
            <a:ext cx="5494339" cy="1089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560DDA-93F9-59F1-B99B-8F5BF895E672}"/>
              </a:ext>
            </a:extLst>
          </p:cNvPr>
          <p:cNvSpPr/>
          <p:nvPr/>
        </p:nvSpPr>
        <p:spPr>
          <a:xfrm>
            <a:off x="0" y="1517108"/>
            <a:ext cx="5494339" cy="1089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1E1BC151-47D1-2EB0-2391-2CE106E1F7A3}"/>
              </a:ext>
            </a:extLst>
          </p:cNvPr>
          <p:cNvSpPr txBox="1">
            <a:spLocks/>
          </p:cNvSpPr>
          <p:nvPr/>
        </p:nvSpPr>
        <p:spPr>
          <a:xfrm>
            <a:off x="1765368" y="1456408"/>
            <a:ext cx="9955020" cy="115077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2000" tIns="144000" rIns="144000" bIns="144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31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74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20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1800" b="1">
                <a:solidFill>
                  <a:schemeClr val="tx2"/>
                </a:solidFill>
              </a:rPr>
              <a:t>Deployment Focus on Rural Areas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defRPr/>
            </a:pPr>
            <a:r>
              <a:rPr lang="en-US" sz="1400">
                <a:solidFill>
                  <a:srgbClr val="000000"/>
                </a:solidFill>
              </a:rPr>
              <a:t>Rural FTTX makes up ~30% of total FTTP coverage in UK</a:t>
            </a:r>
          </a:p>
        </p:txBody>
      </p:sp>
      <p:pic>
        <p:nvPicPr>
          <p:cNvPr id="16" name="Graphic 15" descr="Farm scene outline">
            <a:extLst>
              <a:ext uri="{FF2B5EF4-FFF2-40B4-BE49-F238E27FC236}">
                <a16:creationId xmlns:a16="http://schemas.microsoft.com/office/drawing/2014/main" id="{0820E9E3-AD66-A326-D06E-801FA74D5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037" y="1604552"/>
            <a:ext cx="914400" cy="914400"/>
          </a:xfrm>
          <a:prstGeom prst="rect">
            <a:avLst/>
          </a:prstGeom>
        </p:spPr>
      </p:pic>
      <p:pic>
        <p:nvPicPr>
          <p:cNvPr id="18" name="Graphic 17" descr="Barn with solid fill">
            <a:extLst>
              <a:ext uri="{FF2B5EF4-FFF2-40B4-BE49-F238E27FC236}">
                <a16:creationId xmlns:a16="http://schemas.microsoft.com/office/drawing/2014/main" id="{AD2519A1-2955-2C6D-09B1-02A58A6C4C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013" y="3070556"/>
            <a:ext cx="426575" cy="426575"/>
          </a:xfrm>
          <a:prstGeom prst="rect">
            <a:avLst/>
          </a:prstGeom>
        </p:spPr>
      </p:pic>
      <p:pic>
        <p:nvPicPr>
          <p:cNvPr id="20" name="Graphic 19" descr="Farmer female with solid fill">
            <a:extLst>
              <a:ext uri="{FF2B5EF4-FFF2-40B4-BE49-F238E27FC236}">
                <a16:creationId xmlns:a16="http://schemas.microsoft.com/office/drawing/2014/main" id="{F6A3D071-0A53-891A-9043-F14A76C68C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5786" y="3096898"/>
            <a:ext cx="426575" cy="426575"/>
          </a:xfrm>
          <a:prstGeom prst="rect">
            <a:avLst/>
          </a:prstGeom>
        </p:spPr>
      </p:pic>
      <p:pic>
        <p:nvPicPr>
          <p:cNvPr id="47" name="Graphic 46" descr="Clock with solid fill">
            <a:extLst>
              <a:ext uri="{FF2B5EF4-FFF2-40B4-BE49-F238E27FC236}">
                <a16:creationId xmlns:a16="http://schemas.microsoft.com/office/drawing/2014/main" id="{B9A80CBB-8953-34D1-0C94-EB06E5461F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4458" y="4280255"/>
            <a:ext cx="469232" cy="469232"/>
          </a:xfrm>
          <a:prstGeom prst="rect">
            <a:avLst/>
          </a:prstGeom>
        </p:spPr>
      </p:pic>
      <p:pic>
        <p:nvPicPr>
          <p:cNvPr id="48" name="Graphic 47" descr="Money with solid fill">
            <a:extLst>
              <a:ext uri="{FF2B5EF4-FFF2-40B4-BE49-F238E27FC236}">
                <a16:creationId xmlns:a16="http://schemas.microsoft.com/office/drawing/2014/main" id="{15EFB99F-3ACB-78BB-D25B-1857CA441A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6076" y="4245366"/>
            <a:ext cx="503123" cy="503123"/>
          </a:xfrm>
          <a:prstGeom prst="rect">
            <a:avLst/>
          </a:prstGeom>
        </p:spPr>
      </p:pic>
      <p:pic>
        <p:nvPicPr>
          <p:cNvPr id="46" name="Graphic 45" descr="Badge Tick with solid fill">
            <a:extLst>
              <a:ext uri="{FF2B5EF4-FFF2-40B4-BE49-F238E27FC236}">
                <a16:creationId xmlns:a16="http://schemas.microsoft.com/office/drawing/2014/main" id="{8064D325-EA1A-A411-59D9-F6D1A4E38F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8876" y="5282512"/>
            <a:ext cx="914400" cy="914400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E9252BF1-4E3A-1849-2A26-8B3D669A8EE5}"/>
              </a:ext>
            </a:extLst>
          </p:cNvPr>
          <p:cNvSpPr txBox="1">
            <a:spLocks/>
          </p:cNvSpPr>
          <p:nvPr/>
        </p:nvSpPr>
        <p:spPr>
          <a:xfrm>
            <a:off x="1770931" y="2678480"/>
            <a:ext cx="9955020" cy="115077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2000" tIns="144000" rIns="144000" bIns="144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31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74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20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1800" b="1">
                <a:solidFill>
                  <a:schemeClr val="tx2"/>
                </a:solidFill>
              </a:rPr>
              <a:t>Challenges in Different Types of Rural</a:t>
            </a:r>
            <a:endParaRPr lang="en-US" sz="1800" b="1">
              <a:solidFill>
                <a:schemeClr val="tx2"/>
              </a:solidFill>
              <a:cs typeface="Arial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defRPr/>
            </a:pPr>
            <a:r>
              <a:rPr lang="en-US" sz="1400">
                <a:solidFill>
                  <a:srgbClr val="000000"/>
                </a:solidFill>
              </a:rPr>
              <a:t>Varied landscapes include small villages (Hamlets) and isolated properties (Ultra-Rural), each with unique challenges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465E129B-59C0-3B75-D712-064D695A531C}"/>
              </a:ext>
            </a:extLst>
          </p:cNvPr>
          <p:cNvSpPr txBox="1">
            <a:spLocks/>
          </p:cNvSpPr>
          <p:nvPr/>
        </p:nvSpPr>
        <p:spPr>
          <a:xfrm>
            <a:off x="1764704" y="3970640"/>
            <a:ext cx="9955020" cy="108461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2000" tIns="144000" rIns="144000" bIns="144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31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74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20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defRPr/>
            </a:pPr>
            <a:r>
              <a:rPr lang="en-US" sz="1800" b="1">
                <a:solidFill>
                  <a:schemeClr val="tx2"/>
                </a:solidFill>
              </a:rPr>
              <a:t>Corning helps accelerating and reducing costs in Rural Deployments</a:t>
            </a: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defRPr/>
            </a:pPr>
            <a:r>
              <a:rPr lang="en-US" sz="1400">
                <a:solidFill>
                  <a:srgbClr val="000000"/>
                </a:solidFill>
                <a:cs typeface="Arial"/>
              </a:rPr>
              <a:t>Corning offers End-To-End solutions with modular flexibility that help to accelerate and reduce costs in rural deployments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31D0539-072E-028B-2B4E-C3526A278D81}"/>
              </a:ext>
            </a:extLst>
          </p:cNvPr>
          <p:cNvSpPr txBox="1">
            <a:spLocks/>
          </p:cNvSpPr>
          <p:nvPr/>
        </p:nvSpPr>
        <p:spPr>
          <a:xfrm>
            <a:off x="1764704" y="5055253"/>
            <a:ext cx="9955020" cy="122680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2000" tIns="144000" rIns="144000" bIns="144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31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747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20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US" sz="1800" b="1" dirty="0" err="1">
                <a:solidFill>
                  <a:schemeClr val="tx2"/>
                </a:solidFill>
              </a:rPr>
              <a:t>Evolv</a:t>
            </a:r>
            <a:r>
              <a:rPr lang="en-US" sz="1800" b="1" baseline="30000">
                <a:solidFill>
                  <a:schemeClr val="tx2"/>
                </a:solidFill>
              </a:rPr>
              <a:t>®</a:t>
            </a:r>
            <a:r>
              <a:rPr lang="en-US" sz="1800" b="1">
                <a:solidFill>
                  <a:schemeClr val="tx2"/>
                </a:solidFill>
              </a:rPr>
              <a:t> Openable Terminals (EOTs), BPEO’s Closure Platform </a:t>
            </a:r>
            <a:endParaRPr lang="en-US" sz="1800" b="1">
              <a:solidFill>
                <a:schemeClr val="tx2"/>
              </a:solidFill>
              <a:cs typeface="Arial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defRPr/>
            </a:pPr>
            <a:r>
              <a:rPr lang="en-US" sz="1400">
                <a:solidFill>
                  <a:srgbClr val="000000"/>
                </a:solidFill>
              </a:rPr>
              <a:t>Ideal for rural areas featuring flexible designs, commonality of components, </a:t>
            </a:r>
            <a:r>
              <a:rPr lang="en-US" sz="1400" dirty="0" err="1">
                <a:solidFill>
                  <a:srgbClr val="000000"/>
                </a:solidFill>
              </a:rPr>
              <a:t>Pushlok</a:t>
            </a:r>
            <a:r>
              <a:rPr lang="en-US" sz="1400" baseline="30000">
                <a:solidFill>
                  <a:srgbClr val="000000"/>
                </a:solidFill>
              </a:rPr>
              <a:t>®</a:t>
            </a:r>
            <a:r>
              <a:rPr lang="en-US" sz="1400">
                <a:solidFill>
                  <a:srgbClr val="000000"/>
                </a:solidFill>
              </a:rPr>
              <a:t> technology, factory-terminated ports, and IP68 ratings</a:t>
            </a:r>
            <a:endParaRPr lang="en-US" sz="140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2806467"/>
      </p:ext>
    </p:extLst>
  </p:cSld>
  <p:clrMapOvr>
    <a:masterClrMapping/>
  </p:clrMapOvr>
</p:sld>
</file>

<file path=ppt/theme/theme1.xml><?xml version="1.0" encoding="utf-8"?>
<a:theme xmlns:a="http://schemas.openxmlformats.org/drawingml/2006/main" name="Corning Light">
  <a:themeElements>
    <a:clrScheme name="Corning Light 1">
      <a:dk1>
        <a:srgbClr val="000000"/>
      </a:dk1>
      <a:lt1>
        <a:srgbClr val="FFFFFF"/>
      </a:lt1>
      <a:dk2>
        <a:srgbClr val="1A45D7"/>
      </a:dk2>
      <a:lt2>
        <a:srgbClr val="EEEEEE"/>
      </a:lt2>
      <a:accent1>
        <a:srgbClr val="1A45D7"/>
      </a:accent1>
      <a:accent2>
        <a:srgbClr val="069CA5"/>
      </a:accent2>
      <a:accent3>
        <a:srgbClr val="8038C1"/>
      </a:accent3>
      <a:accent4>
        <a:srgbClr val="DC2732"/>
      </a:accent4>
      <a:accent5>
        <a:srgbClr val="F15E17"/>
      </a:accent5>
      <a:accent6>
        <a:srgbClr val="419E3C"/>
      </a:accent6>
      <a:hlink>
        <a:srgbClr val="1A45D7"/>
      </a:hlink>
      <a:folHlink>
        <a:srgbClr val="1A45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 anchorCtr="0"/>
      <a:lstStyle>
        <a:defPPr algn="l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/>
        </a:defPPr>
      </a:lstStyle>
    </a:txDef>
  </a:objectDefaults>
  <a:extraClrSchemeLst/>
  <a:custClrLst>
    <a:custClr>
      <a:srgbClr val="262626"/>
    </a:custClr>
    <a:custClr>
      <a:srgbClr val="494949"/>
    </a:custClr>
    <a:custClr>
      <a:srgbClr val="757575"/>
    </a:custClr>
    <a:custClr>
      <a:srgbClr val="B6B6B6"/>
    </a:custClr>
    <a:custClr>
      <a:srgbClr val="0E2579"/>
    </a:custClr>
    <a:custClr>
      <a:srgbClr val="242DB5"/>
    </a:custClr>
    <a:custClr>
      <a:srgbClr val="DAF2FF"/>
    </a:custClr>
    <a:custClr>
      <a:srgbClr val="CD4200"/>
    </a:custClr>
    <a:custClr>
      <a:srgbClr val="FF9562"/>
    </a:custClr>
    <a:custClr>
      <a:srgbClr val="C00610"/>
    </a:custClr>
    <a:custClr>
      <a:srgbClr val="FF6B78"/>
    </a:custClr>
    <a:custClr>
      <a:srgbClr val="6821A0"/>
    </a:custClr>
    <a:custClr>
      <a:srgbClr val="B570F3"/>
    </a:custClr>
    <a:custClr>
      <a:srgbClr val="1D6916"/>
    </a:custClr>
    <a:custClr>
      <a:srgbClr val="80D97C"/>
    </a:custClr>
    <a:custClr>
      <a:srgbClr val="126661"/>
    </a:custClr>
    <a:custClr>
      <a:srgbClr val="6ADAD2"/>
    </a:custClr>
  </a:custClrLst>
  <a:extLst>
    <a:ext uri="{05A4C25C-085E-4340-85A3-A5531E510DB2}">
      <thm15:themeFamily xmlns:thm15="http://schemas.microsoft.com/office/thememl/2012/main" name="Corning_PowerPoint_Widescreen_2023.potx" id="{E60BCF12-4E41-48E9-9C12-14AE97901473}" vid="{2B99132E-8B20-4D2E-9D4F-3B07C3D952F1}"/>
    </a:ext>
  </a:extLst>
</a:theme>
</file>

<file path=ppt/theme/theme2.xml><?xml version="1.0" encoding="utf-8"?>
<a:theme xmlns:a="http://schemas.openxmlformats.org/drawingml/2006/main" name="Corning Dark">
  <a:themeElements>
    <a:clrScheme name="Corning Dark 1">
      <a:dk1>
        <a:srgbClr val="000000"/>
      </a:dk1>
      <a:lt1>
        <a:srgbClr val="FFFFFF"/>
      </a:lt1>
      <a:dk2>
        <a:srgbClr val="1A45D7"/>
      </a:dk2>
      <a:lt2>
        <a:srgbClr val="EEEEEE"/>
      </a:lt2>
      <a:accent1>
        <a:srgbClr val="FED95E"/>
      </a:accent1>
      <a:accent2>
        <a:srgbClr val="069CA5"/>
      </a:accent2>
      <a:accent3>
        <a:srgbClr val="43B8FA"/>
      </a:accent3>
      <a:accent4>
        <a:srgbClr val="8038C1"/>
      </a:accent4>
      <a:accent5>
        <a:srgbClr val="DC2732"/>
      </a:accent5>
      <a:accent6>
        <a:srgbClr val="F15E17"/>
      </a:accent6>
      <a:hlink>
        <a:srgbClr val="43B8FA"/>
      </a:hlink>
      <a:folHlink>
        <a:srgbClr val="43B8F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 anchorCtr="0"/>
      <a:lstStyle>
        <a:defPPr algn="l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/>
        </a:defPPr>
      </a:lstStyle>
    </a:txDef>
  </a:objectDefaults>
  <a:extraClrSchemeLst/>
  <a:custClrLst>
    <a:custClr>
      <a:srgbClr val="262626"/>
    </a:custClr>
    <a:custClr>
      <a:srgbClr val="494949"/>
    </a:custClr>
    <a:custClr>
      <a:srgbClr val="757575"/>
    </a:custClr>
    <a:custClr>
      <a:srgbClr val="B6B6B6"/>
    </a:custClr>
    <a:custClr>
      <a:srgbClr val="0E2579"/>
    </a:custClr>
    <a:custClr>
      <a:srgbClr val="242DB5"/>
    </a:custClr>
    <a:custClr>
      <a:srgbClr val="DAF2FF"/>
    </a:custClr>
    <a:custClr>
      <a:srgbClr val="CD4200"/>
    </a:custClr>
    <a:custClr>
      <a:srgbClr val="FF9562"/>
    </a:custClr>
    <a:custClr>
      <a:srgbClr val="C00610"/>
    </a:custClr>
    <a:custClr>
      <a:srgbClr val="FF6B78"/>
    </a:custClr>
    <a:custClr>
      <a:srgbClr val="6821A0"/>
    </a:custClr>
    <a:custClr>
      <a:srgbClr val="B570F3"/>
    </a:custClr>
    <a:custClr>
      <a:srgbClr val="1D6916"/>
    </a:custClr>
    <a:custClr>
      <a:srgbClr val="80D97C"/>
    </a:custClr>
    <a:custClr>
      <a:srgbClr val="126661"/>
    </a:custClr>
    <a:custClr>
      <a:srgbClr val="6ADAD2"/>
    </a:custClr>
  </a:custClrLst>
  <a:extLst>
    <a:ext uri="{05A4C25C-085E-4340-85A3-A5531E510DB2}">
      <thm15:themeFamily xmlns:thm15="http://schemas.microsoft.com/office/thememl/2012/main" name="Corning_PowerPoint_Widescreen_2023.potx" id="{E60BCF12-4E41-48E9-9C12-14AE97901473}" vid="{7F87C29A-C716-4312-8D07-D841ADE950C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>
      <a:srgbClr val="262626"/>
    </a:custClr>
    <a:custClr>
      <a:srgbClr val="494949"/>
    </a:custClr>
    <a:custClr>
      <a:srgbClr val="757575"/>
    </a:custClr>
    <a:custClr>
      <a:srgbClr val="B6B6B6"/>
    </a:custClr>
    <a:custClr>
      <a:srgbClr val="0E2579"/>
    </a:custClr>
    <a:custClr>
      <a:srgbClr val="242DB5"/>
    </a:custClr>
    <a:custClr>
      <a:srgbClr val="DAF2FF"/>
    </a:custClr>
    <a:custClr>
      <a:srgbClr val="CD4200"/>
    </a:custClr>
    <a:custClr>
      <a:srgbClr val="FF9562"/>
    </a:custClr>
    <a:custClr>
      <a:srgbClr val="C00610"/>
    </a:custClr>
    <a:custClr>
      <a:srgbClr val="FF6B78"/>
    </a:custClr>
    <a:custClr>
      <a:srgbClr val="6821A0"/>
    </a:custClr>
    <a:custClr>
      <a:srgbClr val="B570F3"/>
    </a:custClr>
    <a:custClr>
      <a:srgbClr val="1D6916"/>
    </a:custClr>
    <a:custClr>
      <a:srgbClr val="80D97C"/>
    </a:custClr>
    <a:custClr>
      <a:srgbClr val="126661"/>
    </a:custClr>
    <a:custClr>
      <a:srgbClr val="6ADAD2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>
      <a:srgbClr val="262626"/>
    </a:custClr>
    <a:custClr>
      <a:srgbClr val="494949"/>
    </a:custClr>
    <a:custClr>
      <a:srgbClr val="757575"/>
    </a:custClr>
    <a:custClr>
      <a:srgbClr val="B6B6B6"/>
    </a:custClr>
    <a:custClr>
      <a:srgbClr val="0E2579"/>
    </a:custClr>
    <a:custClr>
      <a:srgbClr val="242DB5"/>
    </a:custClr>
    <a:custClr>
      <a:srgbClr val="DAF2FF"/>
    </a:custClr>
    <a:custClr>
      <a:srgbClr val="CD4200"/>
    </a:custClr>
    <a:custClr>
      <a:srgbClr val="FF9562"/>
    </a:custClr>
    <a:custClr>
      <a:srgbClr val="C00610"/>
    </a:custClr>
    <a:custClr>
      <a:srgbClr val="FF6B78"/>
    </a:custClr>
    <a:custClr>
      <a:srgbClr val="6821A0"/>
    </a:custClr>
    <a:custClr>
      <a:srgbClr val="B570F3"/>
    </a:custClr>
    <a:custClr>
      <a:srgbClr val="1D6916"/>
    </a:custClr>
    <a:custClr>
      <a:srgbClr val="80D97C"/>
    </a:custClr>
    <a:custClr>
      <a:srgbClr val="126661"/>
    </a:custClr>
    <a:custClr>
      <a:srgbClr val="6ADAD2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FA86FE89FA4418EF31E0608F27D00" ma:contentTypeVersion="19" ma:contentTypeDescription="Create a new document." ma:contentTypeScope="" ma:versionID="c2dacc5e514ce29b110b93ab083e00a3">
  <xsd:schema xmlns:xsd="http://www.w3.org/2001/XMLSchema" xmlns:xs="http://www.w3.org/2001/XMLSchema" xmlns:p="http://schemas.microsoft.com/office/2006/metadata/properties" xmlns:ns2="70f1d86f-9bab-4778-b1fc-dcfb677b0739" xmlns:ns3="778c911e-befd-4488-9f65-7c9982471254" targetNamespace="http://schemas.microsoft.com/office/2006/metadata/properties" ma:root="true" ma:fieldsID="07eeecc40213c3b74c760cd973790d06" ns2:_="" ns3:_="">
    <xsd:import namespace="70f1d86f-9bab-4778-b1fc-dcfb677b0739"/>
    <xsd:import namespace="778c911e-befd-4488-9f65-7c998247125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Time" minOccurs="0"/>
                <xsd:element ref="ns3:MediaServiceSearchProperties" minOccurs="0"/>
                <xsd:element ref="ns3:Ite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f1d86f-9bab-4778-b1fc-dcfb677b073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1227f7e-5f05-41f3-b1ee-43198879ac07}" ma:internalName="TaxCatchAll" ma:showField="CatchAllData" ma:web="70f1d86f-9bab-4778-b1fc-dcfb677b07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8c911e-befd-4488-9f65-7c99824712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51eed283-2912-4ef1-8436-4aa20eef62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ime" ma:index="22" nillable="true" ma:displayName="Time" ma:format="DateTime" ma:internalName="Time">
      <xsd:simpleType>
        <xsd:restriction base="dms:DateTim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tem" ma:index="24" nillable="true" ma:displayName="Item" ma:format="Dropdown" ma:internalName="Item" ma:percentage="FALS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8c911e-befd-4488-9f65-7c9982471254">
      <Terms xmlns="http://schemas.microsoft.com/office/infopath/2007/PartnerControls"/>
    </lcf76f155ced4ddcb4097134ff3c332f>
    <Time xmlns="778c911e-befd-4488-9f65-7c9982471254" xsi:nil="true"/>
    <TaxCatchAll xmlns="70f1d86f-9bab-4778-b1fc-dcfb677b0739" xsi:nil="true"/>
    <Item xmlns="778c911e-befd-4488-9f65-7c9982471254" xsi:nil="true"/>
  </documentManagement>
</p:properties>
</file>

<file path=customXml/itemProps1.xml><?xml version="1.0" encoding="utf-8"?>
<ds:datastoreItem xmlns:ds="http://schemas.openxmlformats.org/officeDocument/2006/customXml" ds:itemID="{0B46624E-4458-49B1-A594-C942720F749A}">
  <ds:schemaRefs>
    <ds:schemaRef ds:uri="70f1d86f-9bab-4778-b1fc-dcfb677b0739"/>
    <ds:schemaRef ds:uri="778c911e-befd-4488-9f65-7c998247125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67BEBD3-312F-4156-8A92-A6BFC33E59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A103A2-9C22-4BC3-AB33-23323BE85E39}">
  <ds:schemaRefs>
    <ds:schemaRef ds:uri="70f1d86f-9bab-4778-b1fc-dcfb677b0739"/>
    <ds:schemaRef ds:uri="778c911e-befd-4488-9f65-7c998247125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483</Words>
  <Application>Microsoft Office PowerPoint</Application>
  <PresentationFormat>Widescreen</PresentationFormat>
  <Paragraphs>85</Paragraphs>
  <Slides>9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</vt:lpstr>
      <vt:lpstr>Calibri</vt:lpstr>
      <vt:lpstr>Roboto</vt:lpstr>
      <vt:lpstr>Wingdings</vt:lpstr>
      <vt:lpstr>Corning Light</vt:lpstr>
      <vt:lpstr>Corning Dark</vt:lpstr>
      <vt:lpstr>Simplicity and Speed: Winning at Rural FTTX </vt:lpstr>
      <vt:lpstr>What is Rural?</vt:lpstr>
      <vt:lpstr>What is Rural?</vt:lpstr>
      <vt:lpstr>Further Challenges Deploying in Hard-to-Reach Areas</vt:lpstr>
      <vt:lpstr>PowerPoint Presentation</vt:lpstr>
      <vt:lpstr>PowerPoint Presentation</vt:lpstr>
      <vt:lpstr>How to Optimise ?</vt:lpstr>
      <vt:lpstr>How Corning Can Help – Experience &amp; Support</vt:lpstr>
      <vt:lpstr>Key Takeaways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Bridging the digital divide in the UK</dc:title>
  <dc:subject/>
  <dc:creator>Dias, Pedro M</dc:creator>
  <cp:keywords/>
  <dc:description/>
  <cp:lastModifiedBy>Cowser, Ian</cp:lastModifiedBy>
  <cp:revision>1</cp:revision>
  <dcterms:created xsi:type="dcterms:W3CDTF">2024-06-19T15:19:48Z</dcterms:created>
  <dcterms:modified xsi:type="dcterms:W3CDTF">2025-03-14T19:47:13Z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b4123869-7ae1-4f76-bbeb-cb5c197e72ca</vt:lpwstr>
  </property>
  <property fmtid="{D5CDD505-2E9C-101B-9397-08002B2CF9AE}" pid="3" name="CorningFullClassification">
    <vt:lpwstr>TitusReset-MIP</vt:lpwstr>
  </property>
  <property fmtid="{D5CDD505-2E9C-101B-9397-08002B2CF9AE}" pid="4" name="ContentTypeId">
    <vt:lpwstr>0x01010025FFA86FE89FA4418EF31E0608F27D00</vt:lpwstr>
  </property>
  <property fmtid="{D5CDD505-2E9C-101B-9397-08002B2CF9AE}" pid="5" name="ClassificationContentMarkingFooterLocations">
    <vt:lpwstr>Corning Light:5\Corning Dark:8</vt:lpwstr>
  </property>
  <property fmtid="{D5CDD505-2E9C-101B-9397-08002B2CF9AE}" pid="6" name="ClassificationContentMarkingFooterText">
    <vt:lpwstr>General - Corning (L4)</vt:lpwstr>
  </property>
  <property fmtid="{D5CDD505-2E9C-101B-9397-08002B2CF9AE}" pid="7" name="MediaServiceImageTags">
    <vt:lpwstr/>
  </property>
  <property fmtid="{D5CDD505-2E9C-101B-9397-08002B2CF9AE}" pid="8" name="MSIP_Label_efa62d66-32ba-40c4-a6d2-2799c4e91a63_ActionId">
    <vt:lpwstr>517116a8-507c-4fcb-97a7-25215ccaa208</vt:lpwstr>
  </property>
  <property fmtid="{D5CDD505-2E9C-101B-9397-08002B2CF9AE}" pid="9" name="MSIP_Label_efa62d66-32ba-40c4-a6d2-2799c4e91a63_SiteId">
    <vt:lpwstr>b36a1e05-4a62-442b-83cf-dbdd6d7810e4</vt:lpwstr>
  </property>
  <property fmtid="{D5CDD505-2E9C-101B-9397-08002B2CF9AE}" pid="10" name="MSIP_Label_efa62d66-32ba-40c4-a6d2-2799c4e91a63_Enabled">
    <vt:lpwstr>true</vt:lpwstr>
  </property>
  <property fmtid="{D5CDD505-2E9C-101B-9397-08002B2CF9AE}" pid="11" name="MSIP_Label_efa62d66-32ba-40c4-a6d2-2799c4e91a63_Name">
    <vt:lpwstr>Public - Corning</vt:lpwstr>
  </property>
  <property fmtid="{D5CDD505-2E9C-101B-9397-08002B2CF9AE}" pid="12" name="MSIP_Label_efa62d66-32ba-40c4-a6d2-2799c4e91a63_Method">
    <vt:lpwstr>Privileged</vt:lpwstr>
  </property>
  <property fmtid="{D5CDD505-2E9C-101B-9397-08002B2CF9AE}" pid="13" name="MSIP_Label_efa62d66-32ba-40c4-a6d2-2799c4e91a63_SetDate">
    <vt:lpwstr>2024-08-28T06:53:10Z</vt:lpwstr>
  </property>
  <property fmtid="{D5CDD505-2E9C-101B-9397-08002B2CF9AE}" pid="14" name="MSIP_Label_efa62d66-32ba-40c4-a6d2-2799c4e91a63_ContentBits">
    <vt:lpwstr>0</vt:lpwstr>
  </property>
  <property fmtid="{D5CDD505-2E9C-101B-9397-08002B2CF9AE}" pid="15" name="_AdHocReviewCycleID">
    <vt:i4>-1930183166</vt:i4>
  </property>
  <property fmtid="{D5CDD505-2E9C-101B-9397-08002B2CF9AE}" pid="16" name="_NewReviewCycle">
    <vt:lpwstr/>
  </property>
  <property fmtid="{D5CDD505-2E9C-101B-9397-08002B2CF9AE}" pid="17" name="_EmailSubject">
    <vt:lpwstr>[⚠️] [EXTERNAL]--Notes on our call  - Panel 1, SCTE® Presents: Rural Broadband &amp; The Last Mile </vt:lpwstr>
  </property>
  <property fmtid="{D5CDD505-2E9C-101B-9397-08002B2CF9AE}" pid="18" name="_AuthorEmail">
    <vt:lpwstr>CowserI@corning.com</vt:lpwstr>
  </property>
  <property fmtid="{D5CDD505-2E9C-101B-9397-08002B2CF9AE}" pid="19" name="_AuthorEmailDisplayName">
    <vt:lpwstr>Cowser, Ian</vt:lpwstr>
  </property>
  <property fmtid="{D5CDD505-2E9C-101B-9397-08002B2CF9AE}" pid="20" name="_PreviousAdHocReviewCycleID">
    <vt:i4>1314766288</vt:i4>
  </property>
</Properties>
</file>